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1" r:id="rId3"/>
    <p:sldId id="321" r:id="rId4"/>
    <p:sldId id="292" r:id="rId5"/>
    <p:sldId id="296" r:id="rId6"/>
    <p:sldId id="298" r:id="rId7"/>
    <p:sldId id="293" r:id="rId8"/>
    <p:sldId id="299" r:id="rId9"/>
    <p:sldId id="300" r:id="rId10"/>
    <p:sldId id="301" r:id="rId11"/>
    <p:sldId id="326" r:id="rId12"/>
    <p:sldId id="322" r:id="rId13"/>
    <p:sldId id="294" r:id="rId14"/>
    <p:sldId id="295" r:id="rId15"/>
    <p:sldId id="323" r:id="rId16"/>
    <p:sldId id="297" r:id="rId17"/>
    <p:sldId id="324" r:id="rId18"/>
    <p:sldId id="325" r:id="rId19"/>
    <p:sldId id="313" r:id="rId20"/>
    <p:sldId id="320" r:id="rId21"/>
    <p:sldId id="327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Juratovac" initials="MJ" lastIdx="1" clrIdx="0">
    <p:extLst>
      <p:ext uri="{19B8F6BF-5375-455C-9EA6-DF929625EA0E}">
        <p15:presenceInfo xmlns:p15="http://schemas.microsoft.com/office/powerpoint/2012/main" xmlns="" userId="Maja Juratov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D8CFF-25C1-44C9-AA45-CE318DD6457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713E5061-D44B-452F-98CB-3F50308DC619}">
      <dgm:prSet phldrT="[Tekst]"/>
      <dgm:spPr/>
      <dgm:t>
        <a:bodyPr/>
        <a:lstStyle/>
        <a:p>
          <a:r>
            <a:rPr lang="hr-HR" dirty="0"/>
            <a:t>Trojni savez</a:t>
          </a:r>
        </a:p>
      </dgm:t>
    </dgm:pt>
    <dgm:pt modelId="{62BF3FAF-B13B-49EF-988F-7506E534DAE6}" type="parTrans" cxnId="{78DEF0EF-DA4F-4BB1-A423-A45473F0ACCE}">
      <dgm:prSet/>
      <dgm:spPr/>
      <dgm:t>
        <a:bodyPr/>
        <a:lstStyle/>
        <a:p>
          <a:endParaRPr lang="hr-HR"/>
        </a:p>
      </dgm:t>
    </dgm:pt>
    <dgm:pt modelId="{06109696-214A-4D82-A125-53806B2B7FAA}" type="sibTrans" cxnId="{78DEF0EF-DA4F-4BB1-A423-A45473F0ACCE}">
      <dgm:prSet/>
      <dgm:spPr/>
      <dgm:t>
        <a:bodyPr/>
        <a:lstStyle/>
        <a:p>
          <a:endParaRPr lang="hr-HR"/>
        </a:p>
      </dgm:t>
    </dgm:pt>
    <dgm:pt modelId="{34C9FEBC-2ECB-419B-AD25-EA4E1A1A836F}">
      <dgm:prSet phldrT="[Tekst]"/>
      <dgm:spPr/>
      <dgm:t>
        <a:bodyPr/>
        <a:lstStyle/>
        <a:p>
          <a:endParaRPr lang="hr-HR" dirty="0"/>
        </a:p>
      </dgm:t>
    </dgm:pt>
    <dgm:pt modelId="{537522F8-7F20-4EB8-8F2F-3CDA3F0D7A7C}" type="parTrans" cxnId="{D7539453-D0A1-4E7B-8598-04C0A5326C80}">
      <dgm:prSet/>
      <dgm:spPr/>
      <dgm:t>
        <a:bodyPr/>
        <a:lstStyle/>
        <a:p>
          <a:endParaRPr lang="hr-HR"/>
        </a:p>
      </dgm:t>
    </dgm:pt>
    <dgm:pt modelId="{A01B7D28-679A-413E-AD12-063A7BD36077}" type="sibTrans" cxnId="{D7539453-D0A1-4E7B-8598-04C0A5326C80}">
      <dgm:prSet/>
      <dgm:spPr/>
      <dgm:t>
        <a:bodyPr/>
        <a:lstStyle/>
        <a:p>
          <a:endParaRPr lang="hr-HR"/>
        </a:p>
      </dgm:t>
    </dgm:pt>
    <dgm:pt modelId="{F52A4C13-9561-42D0-B2A2-1ECC8C2D8F4D}">
      <dgm:prSet phldrT="[Tekst]"/>
      <dgm:spPr/>
      <dgm:t>
        <a:bodyPr/>
        <a:lstStyle/>
        <a:p>
          <a:r>
            <a:rPr lang="hr-HR" dirty="0"/>
            <a:t>Antanta</a:t>
          </a:r>
        </a:p>
      </dgm:t>
    </dgm:pt>
    <dgm:pt modelId="{A1547102-FD48-4287-869C-CC16D4157F0A}" type="parTrans" cxnId="{20D353DD-D814-4AEF-BE94-526CDB110CD7}">
      <dgm:prSet/>
      <dgm:spPr/>
      <dgm:t>
        <a:bodyPr/>
        <a:lstStyle/>
        <a:p>
          <a:endParaRPr lang="hr-HR"/>
        </a:p>
      </dgm:t>
    </dgm:pt>
    <dgm:pt modelId="{EE37A1AB-320F-4F86-9AA4-1EB2E8D15CF6}" type="sibTrans" cxnId="{20D353DD-D814-4AEF-BE94-526CDB110CD7}">
      <dgm:prSet/>
      <dgm:spPr/>
      <dgm:t>
        <a:bodyPr/>
        <a:lstStyle/>
        <a:p>
          <a:endParaRPr lang="hr-HR"/>
        </a:p>
      </dgm:t>
    </dgm:pt>
    <dgm:pt modelId="{1DFA898D-44A5-4635-A239-A4CECDAEBCEF}">
      <dgm:prSet phldrT="[Tekst]"/>
      <dgm:spPr/>
      <dgm:t>
        <a:bodyPr/>
        <a:lstStyle/>
        <a:p>
          <a:endParaRPr lang="hr-HR" dirty="0"/>
        </a:p>
      </dgm:t>
    </dgm:pt>
    <dgm:pt modelId="{6B68A815-0816-40CA-AEEE-FAC2D0728F19}" type="parTrans" cxnId="{78828F47-CDBE-4FE3-BE3E-07D55BEDBED1}">
      <dgm:prSet/>
      <dgm:spPr/>
      <dgm:t>
        <a:bodyPr/>
        <a:lstStyle/>
        <a:p>
          <a:endParaRPr lang="hr-HR"/>
        </a:p>
      </dgm:t>
    </dgm:pt>
    <dgm:pt modelId="{B654B548-44A6-4D2D-B565-B485E93D0D7E}" type="sibTrans" cxnId="{78828F47-CDBE-4FE3-BE3E-07D55BEDBED1}">
      <dgm:prSet/>
      <dgm:spPr/>
      <dgm:t>
        <a:bodyPr/>
        <a:lstStyle/>
        <a:p>
          <a:endParaRPr lang="hr-HR"/>
        </a:p>
      </dgm:t>
    </dgm:pt>
    <dgm:pt modelId="{BAA98F6A-4036-4078-AEE4-A567647436F8}">
      <dgm:prSet phldrT="[Tekst]"/>
      <dgm:spPr/>
      <dgm:t>
        <a:bodyPr/>
        <a:lstStyle/>
        <a:p>
          <a:endParaRPr lang="hr-HR" dirty="0"/>
        </a:p>
      </dgm:t>
    </dgm:pt>
    <dgm:pt modelId="{82C3D431-18A5-45BB-99CA-A5DC7022FCE6}" type="parTrans" cxnId="{212C6E30-413D-4000-BC4F-25FBBA4EA274}">
      <dgm:prSet/>
      <dgm:spPr/>
      <dgm:t>
        <a:bodyPr/>
        <a:lstStyle/>
        <a:p>
          <a:endParaRPr lang="hr-HR"/>
        </a:p>
      </dgm:t>
    </dgm:pt>
    <dgm:pt modelId="{28778E1F-1BDA-44A9-89FF-0D0EC1D3F163}" type="sibTrans" cxnId="{212C6E30-413D-4000-BC4F-25FBBA4EA274}">
      <dgm:prSet/>
      <dgm:spPr/>
      <dgm:t>
        <a:bodyPr/>
        <a:lstStyle/>
        <a:p>
          <a:endParaRPr lang="hr-HR"/>
        </a:p>
      </dgm:t>
    </dgm:pt>
    <dgm:pt modelId="{B1E72488-BADF-4284-8F07-06F4DD630ED0}">
      <dgm:prSet phldrT="[Tekst]"/>
      <dgm:spPr/>
      <dgm:t>
        <a:bodyPr/>
        <a:lstStyle/>
        <a:p>
          <a:endParaRPr lang="hr-HR" dirty="0"/>
        </a:p>
      </dgm:t>
    </dgm:pt>
    <dgm:pt modelId="{6FA7D26C-F3B0-424B-B6F6-DCD47E36AB00}" type="parTrans" cxnId="{AB4793BF-7663-4276-93A1-F48B39EA49CA}">
      <dgm:prSet/>
      <dgm:spPr/>
      <dgm:t>
        <a:bodyPr/>
        <a:lstStyle/>
        <a:p>
          <a:endParaRPr lang="hr-HR"/>
        </a:p>
      </dgm:t>
    </dgm:pt>
    <dgm:pt modelId="{039B6F25-7601-41DC-8956-4EB74E09A910}" type="sibTrans" cxnId="{AB4793BF-7663-4276-93A1-F48B39EA49CA}">
      <dgm:prSet/>
      <dgm:spPr/>
      <dgm:t>
        <a:bodyPr/>
        <a:lstStyle/>
        <a:p>
          <a:endParaRPr lang="hr-HR"/>
        </a:p>
      </dgm:t>
    </dgm:pt>
    <dgm:pt modelId="{DEDD047A-FF3A-43D7-AD70-3333A14BDAE3}">
      <dgm:prSet phldrT="[Tekst]"/>
      <dgm:spPr/>
      <dgm:t>
        <a:bodyPr/>
        <a:lstStyle/>
        <a:p>
          <a:endParaRPr lang="hr-HR" dirty="0"/>
        </a:p>
      </dgm:t>
    </dgm:pt>
    <dgm:pt modelId="{7F3D4326-7CC9-49B7-A312-D2A881015582}" type="parTrans" cxnId="{E142D357-EAB4-47A1-94D9-D32DD2A5286E}">
      <dgm:prSet/>
      <dgm:spPr/>
      <dgm:t>
        <a:bodyPr/>
        <a:lstStyle/>
        <a:p>
          <a:endParaRPr lang="hr-HR"/>
        </a:p>
      </dgm:t>
    </dgm:pt>
    <dgm:pt modelId="{4B82B7B3-8EAD-45FA-A3C9-146DAA93BDA9}" type="sibTrans" cxnId="{E142D357-EAB4-47A1-94D9-D32DD2A5286E}">
      <dgm:prSet/>
      <dgm:spPr/>
      <dgm:t>
        <a:bodyPr/>
        <a:lstStyle/>
        <a:p>
          <a:endParaRPr lang="hr-HR"/>
        </a:p>
      </dgm:t>
    </dgm:pt>
    <dgm:pt modelId="{582E7035-FE7C-4A53-864B-4FD789D40DCA}">
      <dgm:prSet phldrT="[Tekst]"/>
      <dgm:spPr/>
      <dgm:t>
        <a:bodyPr/>
        <a:lstStyle/>
        <a:p>
          <a:endParaRPr lang="hr-HR" dirty="0"/>
        </a:p>
      </dgm:t>
    </dgm:pt>
    <dgm:pt modelId="{F4F67844-405C-4039-9898-1882D1296FDC}" type="parTrans" cxnId="{9CA43DA7-918A-4050-81D2-CD8AF0591082}">
      <dgm:prSet/>
      <dgm:spPr/>
      <dgm:t>
        <a:bodyPr/>
        <a:lstStyle/>
        <a:p>
          <a:endParaRPr lang="hr-HR"/>
        </a:p>
      </dgm:t>
    </dgm:pt>
    <dgm:pt modelId="{D7BE3EF4-0832-48FD-AC8A-F7A45201267A}" type="sibTrans" cxnId="{9CA43DA7-918A-4050-81D2-CD8AF0591082}">
      <dgm:prSet/>
      <dgm:spPr/>
      <dgm:t>
        <a:bodyPr/>
        <a:lstStyle/>
        <a:p>
          <a:endParaRPr lang="hr-HR"/>
        </a:p>
      </dgm:t>
    </dgm:pt>
    <dgm:pt modelId="{DAA483EB-8BD4-46BA-9288-E49A710E1735}">
      <dgm:prSet phldrT="[Tekst]"/>
      <dgm:spPr/>
      <dgm:t>
        <a:bodyPr/>
        <a:lstStyle/>
        <a:p>
          <a:endParaRPr lang="hr-HR" dirty="0"/>
        </a:p>
      </dgm:t>
    </dgm:pt>
    <dgm:pt modelId="{6458355F-E46C-4B9A-AF8F-57E144F4EDE5}" type="parTrans" cxnId="{72E09DD1-5126-49F0-A7B7-255E2761057A}">
      <dgm:prSet/>
      <dgm:spPr/>
      <dgm:t>
        <a:bodyPr/>
        <a:lstStyle/>
        <a:p>
          <a:endParaRPr lang="hr-HR"/>
        </a:p>
      </dgm:t>
    </dgm:pt>
    <dgm:pt modelId="{93E12979-6678-4F66-ACC3-A908D0554D77}" type="sibTrans" cxnId="{72E09DD1-5126-49F0-A7B7-255E2761057A}">
      <dgm:prSet/>
      <dgm:spPr/>
      <dgm:t>
        <a:bodyPr/>
        <a:lstStyle/>
        <a:p>
          <a:endParaRPr lang="hr-HR"/>
        </a:p>
      </dgm:t>
    </dgm:pt>
    <dgm:pt modelId="{68897399-A1B1-4134-961D-096F42C1048F}">
      <dgm:prSet phldrT="[Tekst]"/>
      <dgm:spPr/>
      <dgm:t>
        <a:bodyPr/>
        <a:lstStyle/>
        <a:p>
          <a:endParaRPr lang="hr-HR" dirty="0"/>
        </a:p>
      </dgm:t>
    </dgm:pt>
    <dgm:pt modelId="{C8E453E9-528E-4068-AEF9-DD354F5E23BC}" type="parTrans" cxnId="{25F5F0C9-36A7-4061-ADCA-1402E00E5F3A}">
      <dgm:prSet/>
      <dgm:spPr/>
      <dgm:t>
        <a:bodyPr/>
        <a:lstStyle/>
        <a:p>
          <a:endParaRPr lang="hr-HR"/>
        </a:p>
      </dgm:t>
    </dgm:pt>
    <dgm:pt modelId="{BF38ED8A-8A4C-4CA7-A46E-4AC4F8D7CBF8}" type="sibTrans" cxnId="{25F5F0C9-36A7-4061-ADCA-1402E00E5F3A}">
      <dgm:prSet/>
      <dgm:spPr/>
      <dgm:t>
        <a:bodyPr/>
        <a:lstStyle/>
        <a:p>
          <a:endParaRPr lang="hr-HR"/>
        </a:p>
      </dgm:t>
    </dgm:pt>
    <dgm:pt modelId="{2D4466E0-1C09-46FF-AE7A-E7D8FF0AE83A}">
      <dgm:prSet phldrT="[Tekst]"/>
      <dgm:spPr/>
      <dgm:t>
        <a:bodyPr/>
        <a:lstStyle/>
        <a:p>
          <a:endParaRPr lang="hr-HR" dirty="0"/>
        </a:p>
      </dgm:t>
    </dgm:pt>
    <dgm:pt modelId="{6C3529F5-ADD6-4534-9AC1-B9358B8B8973}" type="parTrans" cxnId="{C4ACF6E0-4E27-454A-843C-272213B87FE5}">
      <dgm:prSet/>
      <dgm:spPr/>
      <dgm:t>
        <a:bodyPr/>
        <a:lstStyle/>
        <a:p>
          <a:endParaRPr lang="hr-HR"/>
        </a:p>
      </dgm:t>
    </dgm:pt>
    <dgm:pt modelId="{98B12477-6B44-469C-8298-845219313551}" type="sibTrans" cxnId="{C4ACF6E0-4E27-454A-843C-272213B87FE5}">
      <dgm:prSet/>
      <dgm:spPr/>
      <dgm:t>
        <a:bodyPr/>
        <a:lstStyle/>
        <a:p>
          <a:endParaRPr lang="hr-HR"/>
        </a:p>
      </dgm:t>
    </dgm:pt>
    <dgm:pt modelId="{61543F62-0D4B-46D3-8A7D-E03967D2AC6C}">
      <dgm:prSet phldrT="[Tekst]"/>
      <dgm:spPr/>
      <dgm:t>
        <a:bodyPr/>
        <a:lstStyle/>
        <a:p>
          <a:endParaRPr lang="hr-HR" dirty="0"/>
        </a:p>
      </dgm:t>
    </dgm:pt>
    <dgm:pt modelId="{0BE00100-6102-4E60-8D3C-B4769C148146}" type="parTrans" cxnId="{10D314FC-56B7-4DB3-BFA0-B03728E8140F}">
      <dgm:prSet/>
      <dgm:spPr/>
      <dgm:t>
        <a:bodyPr/>
        <a:lstStyle/>
        <a:p>
          <a:endParaRPr lang="hr-HR"/>
        </a:p>
      </dgm:t>
    </dgm:pt>
    <dgm:pt modelId="{72C391CB-506E-4B26-8131-87189B8E5A1D}" type="sibTrans" cxnId="{10D314FC-56B7-4DB3-BFA0-B03728E8140F}">
      <dgm:prSet/>
      <dgm:spPr/>
      <dgm:t>
        <a:bodyPr/>
        <a:lstStyle/>
        <a:p>
          <a:endParaRPr lang="hr-HR"/>
        </a:p>
      </dgm:t>
    </dgm:pt>
    <dgm:pt modelId="{21336481-87E9-4262-94F1-5C6E8D247D48}">
      <dgm:prSet phldrT="[Tekst]"/>
      <dgm:spPr/>
      <dgm:t>
        <a:bodyPr/>
        <a:lstStyle/>
        <a:p>
          <a:endParaRPr lang="hr-HR" dirty="0"/>
        </a:p>
      </dgm:t>
    </dgm:pt>
    <dgm:pt modelId="{120D1354-CF46-4360-A463-039BDA52FE33}" type="parTrans" cxnId="{CE999278-D7F4-4ABF-A551-477529B6F682}">
      <dgm:prSet/>
      <dgm:spPr/>
      <dgm:t>
        <a:bodyPr/>
        <a:lstStyle/>
        <a:p>
          <a:endParaRPr lang="hr-HR"/>
        </a:p>
      </dgm:t>
    </dgm:pt>
    <dgm:pt modelId="{A9699738-60AB-4D29-9B28-22C5CE4CC03F}" type="sibTrans" cxnId="{CE999278-D7F4-4ABF-A551-477529B6F682}">
      <dgm:prSet/>
      <dgm:spPr/>
      <dgm:t>
        <a:bodyPr/>
        <a:lstStyle/>
        <a:p>
          <a:endParaRPr lang="hr-HR"/>
        </a:p>
      </dgm:t>
    </dgm:pt>
    <dgm:pt modelId="{A03FDBDC-212F-4A91-9045-1FF038681486}">
      <dgm:prSet phldrT="[Tekst]"/>
      <dgm:spPr/>
      <dgm:t>
        <a:bodyPr/>
        <a:lstStyle/>
        <a:p>
          <a:endParaRPr lang="hr-HR" dirty="0"/>
        </a:p>
      </dgm:t>
    </dgm:pt>
    <dgm:pt modelId="{14FFFBD4-FB7B-45BF-A70A-D443064CDA30}" type="parTrans" cxnId="{CB4AF41E-949B-4483-BB53-83A47D663CEF}">
      <dgm:prSet/>
      <dgm:spPr/>
      <dgm:t>
        <a:bodyPr/>
        <a:lstStyle/>
        <a:p>
          <a:endParaRPr lang="hr-HR"/>
        </a:p>
      </dgm:t>
    </dgm:pt>
    <dgm:pt modelId="{141DE166-48A7-49FF-8087-8C2FD9E5933F}" type="sibTrans" cxnId="{CB4AF41E-949B-4483-BB53-83A47D663CEF}">
      <dgm:prSet/>
      <dgm:spPr/>
      <dgm:t>
        <a:bodyPr/>
        <a:lstStyle/>
        <a:p>
          <a:endParaRPr lang="hr-HR"/>
        </a:p>
      </dgm:t>
    </dgm:pt>
    <dgm:pt modelId="{643810AD-8F57-4149-AE87-467C3669BDB6}" type="pres">
      <dgm:prSet presAssocID="{9A9D8CFF-25C1-44C9-AA45-CE318DD6457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C6A3AAFB-4035-4E47-87AE-13A572453F10}" type="pres">
      <dgm:prSet presAssocID="{713E5061-D44B-452F-98CB-3F50308DC619}" presName="composite" presStyleCnt="0"/>
      <dgm:spPr/>
    </dgm:pt>
    <dgm:pt modelId="{9B848241-B060-4C70-8D21-4EA63DE2544C}" type="pres">
      <dgm:prSet presAssocID="{713E5061-D44B-452F-98CB-3F50308DC61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4D59BA8-55D0-45EC-A19B-8196AC55B74E}" type="pres">
      <dgm:prSet presAssocID="{713E5061-D44B-452F-98CB-3F50308DC619}" presName="desTx" presStyleLbl="alignAccFollowNode1" presStyleIdx="0" presStyleCnt="2" custScaleY="10029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04AC6D-3052-4E8C-9A17-5FE43F0B99D3}" type="pres">
      <dgm:prSet presAssocID="{06109696-214A-4D82-A125-53806B2B7FAA}" presName="space" presStyleCnt="0"/>
      <dgm:spPr/>
    </dgm:pt>
    <dgm:pt modelId="{A64A4F9A-7EF4-48E9-9D35-55D5F4D89318}" type="pres">
      <dgm:prSet presAssocID="{F52A4C13-9561-42D0-B2A2-1ECC8C2D8F4D}" presName="composite" presStyleCnt="0"/>
      <dgm:spPr/>
    </dgm:pt>
    <dgm:pt modelId="{81FAD5C6-790F-44B9-A1D8-61D5A40C626F}" type="pres">
      <dgm:prSet presAssocID="{F52A4C13-9561-42D0-B2A2-1ECC8C2D8F4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B246AF-2298-43DE-98DC-2575CE133275}" type="pres">
      <dgm:prSet presAssocID="{F52A4C13-9561-42D0-B2A2-1ECC8C2D8F4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FB35482-0F06-48DF-9A18-88A7427D44D0}" type="presOf" srcId="{BAA98F6A-4036-4078-AEE4-A567647436F8}" destId="{64D59BA8-55D0-45EC-A19B-8196AC55B74E}" srcOrd="0" destOrd="0" presId="urn:microsoft.com/office/officeart/2005/8/layout/hList1"/>
    <dgm:cxn modelId="{A59A1B3C-32E4-4C61-9DB5-D0877847AC7B}" type="presOf" srcId="{713E5061-D44B-452F-98CB-3F50308DC619}" destId="{9B848241-B060-4C70-8D21-4EA63DE2544C}" srcOrd="0" destOrd="0" presId="urn:microsoft.com/office/officeart/2005/8/layout/hList1"/>
    <dgm:cxn modelId="{DFC527A7-60D3-4065-83DD-676EB7C0BCC3}" type="presOf" srcId="{DAA483EB-8BD4-46BA-9288-E49A710E1735}" destId="{64D59BA8-55D0-45EC-A19B-8196AC55B74E}" srcOrd="0" destOrd="3" presId="urn:microsoft.com/office/officeart/2005/8/layout/hList1"/>
    <dgm:cxn modelId="{CE999278-D7F4-4ABF-A551-477529B6F682}" srcId="{F52A4C13-9561-42D0-B2A2-1ECC8C2D8F4D}" destId="{21336481-87E9-4262-94F1-5C6E8D247D48}" srcOrd="2" destOrd="0" parTransId="{120D1354-CF46-4360-A463-039BDA52FE33}" sibTransId="{A9699738-60AB-4D29-9B28-22C5CE4CC03F}"/>
    <dgm:cxn modelId="{D0AC38C3-04F7-4D5F-A9E4-1A8F36EDC359}" type="presOf" srcId="{2D4466E0-1C09-46FF-AE7A-E7D8FF0AE83A}" destId="{64D59BA8-55D0-45EC-A19B-8196AC55B74E}" srcOrd="0" destOrd="5" presId="urn:microsoft.com/office/officeart/2005/8/layout/hList1"/>
    <dgm:cxn modelId="{EE4CF319-F91F-4F45-96B2-6D88B2A70A4F}" type="presOf" srcId="{A03FDBDC-212F-4A91-9045-1FF038681486}" destId="{44B246AF-2298-43DE-98DC-2575CE133275}" srcOrd="0" destOrd="3" presId="urn:microsoft.com/office/officeart/2005/8/layout/hList1"/>
    <dgm:cxn modelId="{212C6E30-413D-4000-BC4F-25FBBA4EA274}" srcId="{713E5061-D44B-452F-98CB-3F50308DC619}" destId="{BAA98F6A-4036-4078-AEE4-A567647436F8}" srcOrd="0" destOrd="0" parTransId="{82C3D431-18A5-45BB-99CA-A5DC7022FCE6}" sibTransId="{28778E1F-1BDA-44A9-89FF-0D0EC1D3F163}"/>
    <dgm:cxn modelId="{72E09DD1-5126-49F0-A7B7-255E2761057A}" srcId="{713E5061-D44B-452F-98CB-3F50308DC619}" destId="{DAA483EB-8BD4-46BA-9288-E49A710E1735}" srcOrd="3" destOrd="0" parTransId="{6458355F-E46C-4B9A-AF8F-57E144F4EDE5}" sibTransId="{93E12979-6678-4F66-ACC3-A908D0554D77}"/>
    <dgm:cxn modelId="{F399A500-525B-4DEC-BFD2-F5678397FC9C}" type="presOf" srcId="{61543F62-0D4B-46D3-8A7D-E03967D2AC6C}" destId="{44B246AF-2298-43DE-98DC-2575CE133275}" srcOrd="0" destOrd="1" presId="urn:microsoft.com/office/officeart/2005/8/layout/hList1"/>
    <dgm:cxn modelId="{E142D357-EAB4-47A1-94D9-D32DD2A5286E}" srcId="{713E5061-D44B-452F-98CB-3F50308DC619}" destId="{DEDD047A-FF3A-43D7-AD70-3333A14BDAE3}" srcOrd="2" destOrd="0" parTransId="{7F3D4326-7CC9-49B7-A312-D2A881015582}" sibTransId="{4B82B7B3-8EAD-45FA-A3C9-146DAA93BDA9}"/>
    <dgm:cxn modelId="{AB4793BF-7663-4276-93A1-F48B39EA49CA}" srcId="{713E5061-D44B-452F-98CB-3F50308DC619}" destId="{B1E72488-BADF-4284-8F07-06F4DD630ED0}" srcOrd="1" destOrd="0" parTransId="{6FA7D26C-F3B0-424B-B6F6-DCD47E36AB00}" sibTransId="{039B6F25-7601-41DC-8956-4EB74E09A910}"/>
    <dgm:cxn modelId="{EEEA53E4-918D-4468-A7DD-8FB3EDC975C5}" type="presOf" srcId="{68897399-A1B1-4134-961D-096F42C1048F}" destId="{64D59BA8-55D0-45EC-A19B-8196AC55B74E}" srcOrd="0" destOrd="4" presId="urn:microsoft.com/office/officeart/2005/8/layout/hList1"/>
    <dgm:cxn modelId="{25F5F0C9-36A7-4061-ADCA-1402E00E5F3A}" srcId="{713E5061-D44B-452F-98CB-3F50308DC619}" destId="{68897399-A1B1-4134-961D-096F42C1048F}" srcOrd="4" destOrd="0" parTransId="{C8E453E9-528E-4068-AEF9-DD354F5E23BC}" sibTransId="{BF38ED8A-8A4C-4CA7-A46E-4AC4F8D7CBF8}"/>
    <dgm:cxn modelId="{D1928910-C4B5-4DCF-A72B-19A4939B6E98}" type="presOf" srcId="{21336481-87E9-4262-94F1-5C6E8D247D48}" destId="{44B246AF-2298-43DE-98DC-2575CE133275}" srcOrd="0" destOrd="2" presId="urn:microsoft.com/office/officeart/2005/8/layout/hList1"/>
    <dgm:cxn modelId="{B6C150D5-01E8-4650-9350-80A0047A39F9}" type="presOf" srcId="{9A9D8CFF-25C1-44C9-AA45-CE318DD64577}" destId="{643810AD-8F57-4149-AE87-467C3669BDB6}" srcOrd="0" destOrd="0" presId="urn:microsoft.com/office/officeart/2005/8/layout/hList1"/>
    <dgm:cxn modelId="{D7539453-D0A1-4E7B-8598-04C0A5326C80}" srcId="{713E5061-D44B-452F-98CB-3F50308DC619}" destId="{34C9FEBC-2ECB-419B-AD25-EA4E1A1A836F}" srcOrd="6" destOrd="0" parTransId="{537522F8-7F20-4EB8-8F2F-3CDA3F0D7A7C}" sibTransId="{A01B7D28-679A-413E-AD12-063A7BD36077}"/>
    <dgm:cxn modelId="{C4ACF6E0-4E27-454A-843C-272213B87FE5}" srcId="{713E5061-D44B-452F-98CB-3F50308DC619}" destId="{2D4466E0-1C09-46FF-AE7A-E7D8FF0AE83A}" srcOrd="5" destOrd="0" parTransId="{6C3529F5-ADD6-4534-9AC1-B9358B8B8973}" sibTransId="{98B12477-6B44-469C-8298-845219313551}"/>
    <dgm:cxn modelId="{085481CE-0F63-40D4-BF69-077583D240C8}" type="presOf" srcId="{F52A4C13-9561-42D0-B2A2-1ECC8C2D8F4D}" destId="{81FAD5C6-790F-44B9-A1D8-61D5A40C626F}" srcOrd="0" destOrd="0" presId="urn:microsoft.com/office/officeart/2005/8/layout/hList1"/>
    <dgm:cxn modelId="{A7B15B8C-6049-45E8-9B7D-9AE422BDD3B1}" type="presOf" srcId="{1DFA898D-44A5-4635-A239-A4CECDAEBCEF}" destId="{44B246AF-2298-43DE-98DC-2575CE133275}" srcOrd="0" destOrd="4" presId="urn:microsoft.com/office/officeart/2005/8/layout/hList1"/>
    <dgm:cxn modelId="{78828F47-CDBE-4FE3-BE3E-07D55BEDBED1}" srcId="{F52A4C13-9561-42D0-B2A2-1ECC8C2D8F4D}" destId="{1DFA898D-44A5-4635-A239-A4CECDAEBCEF}" srcOrd="4" destOrd="0" parTransId="{6B68A815-0816-40CA-AEEE-FAC2D0728F19}" sibTransId="{B654B548-44A6-4D2D-B565-B485E93D0D7E}"/>
    <dgm:cxn modelId="{5C578A9C-EEBE-4543-A03C-7D17162CBAEA}" type="presOf" srcId="{B1E72488-BADF-4284-8F07-06F4DD630ED0}" destId="{64D59BA8-55D0-45EC-A19B-8196AC55B74E}" srcOrd="0" destOrd="1" presId="urn:microsoft.com/office/officeart/2005/8/layout/hList1"/>
    <dgm:cxn modelId="{2687ED96-2D2B-4336-B4EE-EE8AAC95350E}" type="presOf" srcId="{DEDD047A-FF3A-43D7-AD70-3333A14BDAE3}" destId="{64D59BA8-55D0-45EC-A19B-8196AC55B74E}" srcOrd="0" destOrd="2" presId="urn:microsoft.com/office/officeart/2005/8/layout/hList1"/>
    <dgm:cxn modelId="{78DEF0EF-DA4F-4BB1-A423-A45473F0ACCE}" srcId="{9A9D8CFF-25C1-44C9-AA45-CE318DD64577}" destId="{713E5061-D44B-452F-98CB-3F50308DC619}" srcOrd="0" destOrd="0" parTransId="{62BF3FAF-B13B-49EF-988F-7506E534DAE6}" sibTransId="{06109696-214A-4D82-A125-53806B2B7FAA}"/>
    <dgm:cxn modelId="{20D353DD-D814-4AEF-BE94-526CDB110CD7}" srcId="{9A9D8CFF-25C1-44C9-AA45-CE318DD64577}" destId="{F52A4C13-9561-42D0-B2A2-1ECC8C2D8F4D}" srcOrd="1" destOrd="0" parTransId="{A1547102-FD48-4287-869C-CC16D4157F0A}" sibTransId="{EE37A1AB-320F-4F86-9AA4-1EB2E8D15CF6}"/>
    <dgm:cxn modelId="{9CA43DA7-918A-4050-81D2-CD8AF0591082}" srcId="{F52A4C13-9561-42D0-B2A2-1ECC8C2D8F4D}" destId="{582E7035-FE7C-4A53-864B-4FD789D40DCA}" srcOrd="0" destOrd="0" parTransId="{F4F67844-405C-4039-9898-1882D1296FDC}" sibTransId="{D7BE3EF4-0832-48FD-AC8A-F7A45201267A}"/>
    <dgm:cxn modelId="{C6837A0F-21E6-485A-BAD4-D9FD920D0CCE}" type="presOf" srcId="{34C9FEBC-2ECB-419B-AD25-EA4E1A1A836F}" destId="{64D59BA8-55D0-45EC-A19B-8196AC55B74E}" srcOrd="0" destOrd="6" presId="urn:microsoft.com/office/officeart/2005/8/layout/hList1"/>
    <dgm:cxn modelId="{10D314FC-56B7-4DB3-BFA0-B03728E8140F}" srcId="{F52A4C13-9561-42D0-B2A2-1ECC8C2D8F4D}" destId="{61543F62-0D4B-46D3-8A7D-E03967D2AC6C}" srcOrd="1" destOrd="0" parTransId="{0BE00100-6102-4E60-8D3C-B4769C148146}" sibTransId="{72C391CB-506E-4B26-8131-87189B8E5A1D}"/>
    <dgm:cxn modelId="{3FEDBEA2-16A8-4DE4-829F-7C5FE2D1E4CA}" type="presOf" srcId="{582E7035-FE7C-4A53-864B-4FD789D40DCA}" destId="{44B246AF-2298-43DE-98DC-2575CE133275}" srcOrd="0" destOrd="0" presId="urn:microsoft.com/office/officeart/2005/8/layout/hList1"/>
    <dgm:cxn modelId="{CB4AF41E-949B-4483-BB53-83A47D663CEF}" srcId="{F52A4C13-9561-42D0-B2A2-1ECC8C2D8F4D}" destId="{A03FDBDC-212F-4A91-9045-1FF038681486}" srcOrd="3" destOrd="0" parTransId="{14FFFBD4-FB7B-45BF-A70A-D443064CDA30}" sibTransId="{141DE166-48A7-49FF-8087-8C2FD9E5933F}"/>
    <dgm:cxn modelId="{16E71EE5-DD28-498B-A977-2449B8D8AE7D}" type="presParOf" srcId="{643810AD-8F57-4149-AE87-467C3669BDB6}" destId="{C6A3AAFB-4035-4E47-87AE-13A572453F10}" srcOrd="0" destOrd="0" presId="urn:microsoft.com/office/officeart/2005/8/layout/hList1"/>
    <dgm:cxn modelId="{0B40B330-DCF6-45E7-9265-F4FD6BAC1F74}" type="presParOf" srcId="{C6A3AAFB-4035-4E47-87AE-13A572453F10}" destId="{9B848241-B060-4C70-8D21-4EA63DE2544C}" srcOrd="0" destOrd="0" presId="urn:microsoft.com/office/officeart/2005/8/layout/hList1"/>
    <dgm:cxn modelId="{9B80FC2D-19F4-47E1-A603-00B6BE36B57A}" type="presParOf" srcId="{C6A3AAFB-4035-4E47-87AE-13A572453F10}" destId="{64D59BA8-55D0-45EC-A19B-8196AC55B74E}" srcOrd="1" destOrd="0" presId="urn:microsoft.com/office/officeart/2005/8/layout/hList1"/>
    <dgm:cxn modelId="{F8449181-E2B6-4164-BB09-3B7A4D5161DF}" type="presParOf" srcId="{643810AD-8F57-4149-AE87-467C3669BDB6}" destId="{0404AC6D-3052-4E8C-9A17-5FE43F0B99D3}" srcOrd="1" destOrd="0" presId="urn:microsoft.com/office/officeart/2005/8/layout/hList1"/>
    <dgm:cxn modelId="{4B369BCA-6628-4223-990F-CFBB7A40BE74}" type="presParOf" srcId="{643810AD-8F57-4149-AE87-467C3669BDB6}" destId="{A64A4F9A-7EF4-48E9-9D35-55D5F4D89318}" srcOrd="2" destOrd="0" presId="urn:microsoft.com/office/officeart/2005/8/layout/hList1"/>
    <dgm:cxn modelId="{6958C9CD-F204-49A7-A25D-82912F470366}" type="presParOf" srcId="{A64A4F9A-7EF4-48E9-9D35-55D5F4D89318}" destId="{81FAD5C6-790F-44B9-A1D8-61D5A40C626F}" srcOrd="0" destOrd="0" presId="urn:microsoft.com/office/officeart/2005/8/layout/hList1"/>
    <dgm:cxn modelId="{187800C4-4C91-46C3-B434-857ED3501198}" type="presParOf" srcId="{A64A4F9A-7EF4-48E9-9D35-55D5F4D89318}" destId="{44B246AF-2298-43DE-98DC-2575CE1332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2C33D23-2D59-4F72-8307-7CD39F7B1F3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F3A3732-DA46-499D-869C-F96E93B6E211}">
      <dgm:prSet custT="1"/>
      <dgm:spPr/>
      <dgm:t>
        <a:bodyPr/>
        <a:lstStyle/>
        <a:p>
          <a:r>
            <a:rPr lang="hr-HR" sz="3600" dirty="0"/>
            <a:t>Poraz Austro-Ugarske u bitkama na Ceru i </a:t>
          </a:r>
          <a:r>
            <a:rPr lang="hr-HR" sz="3600" dirty="0" err="1"/>
            <a:t>Kolubari</a:t>
          </a:r>
          <a:endParaRPr lang="en-US" sz="3600" dirty="0"/>
        </a:p>
      </dgm:t>
    </dgm:pt>
    <dgm:pt modelId="{36651029-BF30-47F1-9EF7-0D5B084FE8A4}" type="parTrans" cxnId="{141A99F1-FE44-4977-99DC-85257443C73F}">
      <dgm:prSet/>
      <dgm:spPr/>
      <dgm:t>
        <a:bodyPr/>
        <a:lstStyle/>
        <a:p>
          <a:endParaRPr lang="en-US"/>
        </a:p>
      </dgm:t>
    </dgm:pt>
    <dgm:pt modelId="{55A5257B-0878-4783-B884-B438450921E8}" type="sibTrans" cxnId="{141A99F1-FE44-4977-99DC-85257443C73F}">
      <dgm:prSet/>
      <dgm:spPr/>
      <dgm:t>
        <a:bodyPr/>
        <a:lstStyle/>
        <a:p>
          <a:endParaRPr lang="en-US"/>
        </a:p>
      </dgm:t>
    </dgm:pt>
    <dgm:pt modelId="{AFBBB483-4316-462D-9C7A-EBCE79EDEF36}">
      <dgm:prSet custT="1"/>
      <dgm:spPr/>
      <dgm:t>
        <a:bodyPr/>
        <a:lstStyle/>
        <a:p>
          <a:r>
            <a:rPr lang="hr-HR" sz="3600" dirty="0"/>
            <a:t>1915. godine austrougarska vojska osvojila Srbiju</a:t>
          </a:r>
          <a:endParaRPr lang="en-US" sz="3600" dirty="0"/>
        </a:p>
      </dgm:t>
    </dgm:pt>
    <dgm:pt modelId="{D3BF98F0-82DC-4A16-85A8-26F596067308}" type="parTrans" cxnId="{ECDA2096-45EF-47CA-B44D-DACB5F7B0F97}">
      <dgm:prSet/>
      <dgm:spPr/>
      <dgm:t>
        <a:bodyPr/>
        <a:lstStyle/>
        <a:p>
          <a:endParaRPr lang="en-US"/>
        </a:p>
      </dgm:t>
    </dgm:pt>
    <dgm:pt modelId="{EF1026F8-8FB6-4236-9A70-9A3EC4CD8D22}" type="sibTrans" cxnId="{ECDA2096-45EF-47CA-B44D-DACB5F7B0F97}">
      <dgm:prSet/>
      <dgm:spPr/>
      <dgm:t>
        <a:bodyPr/>
        <a:lstStyle/>
        <a:p>
          <a:endParaRPr lang="en-US"/>
        </a:p>
      </dgm:t>
    </dgm:pt>
    <dgm:pt modelId="{8990955F-7EBB-4AB1-AFB8-D9B1425BBC44}">
      <dgm:prSet custT="1"/>
      <dgm:spPr/>
      <dgm:t>
        <a:bodyPr/>
        <a:lstStyle/>
        <a:p>
          <a:r>
            <a:rPr lang="hr-HR" sz="3600" dirty="0"/>
            <a:t>Srpska i crnogorska vojska povukle se na otok Krf (Grčka)</a:t>
          </a:r>
          <a:endParaRPr lang="en-US" sz="3600" dirty="0"/>
        </a:p>
      </dgm:t>
    </dgm:pt>
    <dgm:pt modelId="{015D82AA-12A4-4813-8CB5-882199C5690F}" type="parTrans" cxnId="{DF870D51-8EA5-4C16-9469-3D9C7A06D202}">
      <dgm:prSet/>
      <dgm:spPr/>
      <dgm:t>
        <a:bodyPr/>
        <a:lstStyle/>
        <a:p>
          <a:endParaRPr lang="hr-HR"/>
        </a:p>
      </dgm:t>
    </dgm:pt>
    <dgm:pt modelId="{457B5EA7-7D12-4267-B1B2-1B7A08AE9A5F}" type="sibTrans" cxnId="{DF870D51-8EA5-4C16-9469-3D9C7A06D202}">
      <dgm:prSet/>
      <dgm:spPr/>
      <dgm:t>
        <a:bodyPr/>
        <a:lstStyle/>
        <a:p>
          <a:endParaRPr lang="hr-HR"/>
        </a:p>
      </dgm:t>
    </dgm:pt>
    <dgm:pt modelId="{F71E3AC1-6939-450F-9B06-6F6A36A4E75A}" type="pres">
      <dgm:prSet presAssocID="{C2C33D23-2D59-4F72-8307-7CD39F7B1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4D12B6D-5EFE-4ADB-AD29-4C9F3A83FBCF}" type="pres">
      <dgm:prSet presAssocID="{1F3A3732-DA46-499D-869C-F96E93B6E21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0981F1-FE20-4D43-B6F0-045BEB0D228E}" type="pres">
      <dgm:prSet presAssocID="{55A5257B-0878-4783-B884-B438450921E8}" presName="spacer" presStyleCnt="0"/>
      <dgm:spPr/>
    </dgm:pt>
    <dgm:pt modelId="{365FAEA2-2C04-465C-A284-8210E1F6D474}" type="pres">
      <dgm:prSet presAssocID="{AFBBB483-4316-462D-9C7A-EBCE79EDEF3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45CAE92-F93B-4C08-9F1B-E3E61EE13F39}" type="pres">
      <dgm:prSet presAssocID="{EF1026F8-8FB6-4236-9A70-9A3EC4CD8D22}" presName="spacer" presStyleCnt="0"/>
      <dgm:spPr/>
    </dgm:pt>
    <dgm:pt modelId="{81CF0A0B-EDBA-4C13-B4CB-CB89B054F4FD}" type="pres">
      <dgm:prSet presAssocID="{8990955F-7EBB-4AB1-AFB8-D9B1425BBC4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CDA2096-45EF-47CA-B44D-DACB5F7B0F97}" srcId="{C2C33D23-2D59-4F72-8307-7CD39F7B1F3C}" destId="{AFBBB483-4316-462D-9C7A-EBCE79EDEF36}" srcOrd="1" destOrd="0" parTransId="{D3BF98F0-82DC-4A16-85A8-26F596067308}" sibTransId="{EF1026F8-8FB6-4236-9A70-9A3EC4CD8D22}"/>
    <dgm:cxn modelId="{FD491EAF-7EBC-493F-9D35-9FF90BCCAD82}" type="presOf" srcId="{8990955F-7EBB-4AB1-AFB8-D9B1425BBC44}" destId="{81CF0A0B-EDBA-4C13-B4CB-CB89B054F4FD}" srcOrd="0" destOrd="0" presId="urn:microsoft.com/office/officeart/2005/8/layout/vList2"/>
    <dgm:cxn modelId="{141A99F1-FE44-4977-99DC-85257443C73F}" srcId="{C2C33D23-2D59-4F72-8307-7CD39F7B1F3C}" destId="{1F3A3732-DA46-499D-869C-F96E93B6E211}" srcOrd="0" destOrd="0" parTransId="{36651029-BF30-47F1-9EF7-0D5B084FE8A4}" sibTransId="{55A5257B-0878-4783-B884-B438450921E8}"/>
    <dgm:cxn modelId="{BB87C3B3-0626-4E03-91AB-B6B2F10CC7DA}" type="presOf" srcId="{AFBBB483-4316-462D-9C7A-EBCE79EDEF36}" destId="{365FAEA2-2C04-465C-A284-8210E1F6D474}" srcOrd="0" destOrd="0" presId="urn:microsoft.com/office/officeart/2005/8/layout/vList2"/>
    <dgm:cxn modelId="{D6E7E7CB-EA7E-4165-A7CE-422E5D8381C5}" type="presOf" srcId="{1F3A3732-DA46-499D-869C-F96E93B6E211}" destId="{E4D12B6D-5EFE-4ADB-AD29-4C9F3A83FBCF}" srcOrd="0" destOrd="0" presId="urn:microsoft.com/office/officeart/2005/8/layout/vList2"/>
    <dgm:cxn modelId="{5096B9E7-7E56-422B-A14C-ABE45FD20458}" type="presOf" srcId="{C2C33D23-2D59-4F72-8307-7CD39F7B1F3C}" destId="{F71E3AC1-6939-450F-9B06-6F6A36A4E75A}" srcOrd="0" destOrd="0" presId="urn:microsoft.com/office/officeart/2005/8/layout/vList2"/>
    <dgm:cxn modelId="{DF870D51-8EA5-4C16-9469-3D9C7A06D202}" srcId="{C2C33D23-2D59-4F72-8307-7CD39F7B1F3C}" destId="{8990955F-7EBB-4AB1-AFB8-D9B1425BBC44}" srcOrd="2" destOrd="0" parTransId="{015D82AA-12A4-4813-8CB5-882199C5690F}" sibTransId="{457B5EA7-7D12-4267-B1B2-1B7A08AE9A5F}"/>
    <dgm:cxn modelId="{3BCD8E2E-EB03-49EC-93A0-277409DD2469}" type="presParOf" srcId="{F71E3AC1-6939-450F-9B06-6F6A36A4E75A}" destId="{E4D12B6D-5EFE-4ADB-AD29-4C9F3A83FBCF}" srcOrd="0" destOrd="0" presId="urn:microsoft.com/office/officeart/2005/8/layout/vList2"/>
    <dgm:cxn modelId="{09715C7E-7B37-4FD6-B3D2-B7CFCA3C35BB}" type="presParOf" srcId="{F71E3AC1-6939-450F-9B06-6F6A36A4E75A}" destId="{930981F1-FE20-4D43-B6F0-045BEB0D228E}" srcOrd="1" destOrd="0" presId="urn:microsoft.com/office/officeart/2005/8/layout/vList2"/>
    <dgm:cxn modelId="{8F904EFB-84DA-4D87-A16C-825411C972B5}" type="presParOf" srcId="{F71E3AC1-6939-450F-9B06-6F6A36A4E75A}" destId="{365FAEA2-2C04-465C-A284-8210E1F6D474}" srcOrd="2" destOrd="0" presId="urn:microsoft.com/office/officeart/2005/8/layout/vList2"/>
    <dgm:cxn modelId="{E3D48384-1119-423D-9517-A3A37B4AD7DE}" type="presParOf" srcId="{F71E3AC1-6939-450F-9B06-6F6A36A4E75A}" destId="{B45CAE92-F93B-4C08-9F1B-E3E61EE13F39}" srcOrd="3" destOrd="0" presId="urn:microsoft.com/office/officeart/2005/8/layout/vList2"/>
    <dgm:cxn modelId="{DDE81F75-0E34-4C16-9A10-A580DD672B83}" type="presParOf" srcId="{F71E3AC1-6939-450F-9B06-6F6A36A4E75A}" destId="{81CF0A0B-EDBA-4C13-B4CB-CB89B054F4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46FE1-E032-4C73-9FAC-92299397873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7CFE869-6E35-4438-93A6-A20B98C4CF00}">
      <dgm:prSet custT="1"/>
      <dgm:spPr/>
      <dgm:t>
        <a:bodyPr/>
        <a:lstStyle/>
        <a:p>
          <a:r>
            <a:rPr lang="hr-HR" sz="3200" dirty="0"/>
            <a:t>1914. godine na stranu Trojnog saveza u rat ušlo </a:t>
          </a:r>
          <a:r>
            <a: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Osmansko Carstvo </a:t>
          </a:r>
          <a:r>
            <a:rPr lang="hr-HR" sz="3200" dirty="0"/>
            <a:t>s namjerom vraćanja teritorija izgubljenog u Balkanskim ratovima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E6055-95D0-4FB5-8CAE-560D9D562EB9}" type="parTrans" cxnId="{CCEB520F-B154-42CE-BDD8-AEF5F5A09DEA}">
      <dgm:prSet/>
      <dgm:spPr/>
      <dgm:t>
        <a:bodyPr/>
        <a:lstStyle/>
        <a:p>
          <a:endParaRPr lang="en-US" sz="3200"/>
        </a:p>
      </dgm:t>
    </dgm:pt>
    <dgm:pt modelId="{13A91E22-0073-40F7-B3AD-DEBB9EB172B4}" type="sibTrans" cxnId="{CCEB520F-B154-42CE-BDD8-AEF5F5A09DEA}">
      <dgm:prSet/>
      <dgm:spPr/>
      <dgm:t>
        <a:bodyPr/>
        <a:lstStyle/>
        <a:p>
          <a:endParaRPr lang="en-US" sz="3200"/>
        </a:p>
      </dgm:t>
    </dgm:pt>
    <dgm:pt modelId="{6D8C5537-99AF-4ACC-B07C-A3263D82F482}">
      <dgm:prSet custT="1"/>
      <dgm:spPr/>
      <dgm:t>
        <a:bodyPr/>
        <a:lstStyle/>
        <a:p>
          <a:pPr algn="l"/>
          <a:r>
            <a:rPr lang="hr-HR" sz="3200" dirty="0"/>
            <a:t>Iste godine na stranu Antante ušle </a:t>
          </a:r>
          <a:r>
            <a: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Crna Gora i Japan </a:t>
          </a:r>
          <a:r>
            <a:rPr lang="hr-HR" sz="3200" dirty="0"/>
            <a:t>(cilj: zauzimanje njemačkih posjeda na Dalekom istoku)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3C02CE-7176-4224-B6A7-7442EAEE3A43}" type="parTrans" cxnId="{873D2A8C-4119-41A8-AE31-463FDA1977EB}">
      <dgm:prSet/>
      <dgm:spPr/>
      <dgm:t>
        <a:bodyPr/>
        <a:lstStyle/>
        <a:p>
          <a:endParaRPr lang="en-US" sz="3200"/>
        </a:p>
      </dgm:t>
    </dgm:pt>
    <dgm:pt modelId="{F757244D-7617-4BAC-AED9-A9C4724CD39D}" type="sibTrans" cxnId="{873D2A8C-4119-41A8-AE31-463FDA1977EB}">
      <dgm:prSet/>
      <dgm:spPr/>
      <dgm:t>
        <a:bodyPr/>
        <a:lstStyle/>
        <a:p>
          <a:endParaRPr lang="en-US" sz="3200"/>
        </a:p>
      </dgm:t>
    </dgm:pt>
    <dgm:pt modelId="{65D32203-3F6B-4C9E-A062-7543534C0CF1}">
      <dgm:prSet custT="1"/>
      <dgm:spPr/>
      <dgm:t>
        <a:bodyPr/>
        <a:lstStyle/>
        <a:p>
          <a:r>
            <a:rPr lang="hr-HR" sz="3200" dirty="0"/>
            <a:t>1915. godine na stranu Trojnog saveza u rat ušla </a:t>
          </a:r>
          <a:r>
            <a: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Bugarska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B6478-26CE-48A6-A9AD-909C4272E6B4}" type="parTrans" cxnId="{F40C5EB6-9786-45EE-9302-84C631818A2F}">
      <dgm:prSet/>
      <dgm:spPr/>
      <dgm:t>
        <a:bodyPr/>
        <a:lstStyle/>
        <a:p>
          <a:endParaRPr lang="hr-HR" sz="1600"/>
        </a:p>
      </dgm:t>
    </dgm:pt>
    <dgm:pt modelId="{327AD32B-4C88-48F5-AFDE-5F14CC102A3F}" type="sibTrans" cxnId="{F40C5EB6-9786-45EE-9302-84C631818A2F}">
      <dgm:prSet/>
      <dgm:spPr/>
      <dgm:t>
        <a:bodyPr/>
        <a:lstStyle/>
        <a:p>
          <a:endParaRPr lang="hr-HR" sz="1600"/>
        </a:p>
      </dgm:t>
    </dgm:pt>
    <dgm:pt modelId="{F2FC165E-2FA3-4A65-A76A-930A81588C80}" type="pres">
      <dgm:prSet presAssocID="{95F46FE1-E032-4C73-9FAC-922993978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2ECC7B-849A-4AF0-8CE9-724212ADF2BE}" type="pres">
      <dgm:prSet presAssocID="{27CFE869-6E35-4438-93A6-A20B98C4CF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47797B-6073-40D6-BE69-C38B33CAF892}" type="pres">
      <dgm:prSet presAssocID="{13A91E22-0073-40F7-B3AD-DEBB9EB172B4}" presName="spacer" presStyleCnt="0"/>
      <dgm:spPr/>
    </dgm:pt>
    <dgm:pt modelId="{60AFED4F-9CE9-42E6-8689-51050BC36C2F}" type="pres">
      <dgm:prSet presAssocID="{6D8C5537-99AF-4ACC-B07C-A3263D82F482}" presName="parentText" presStyleLbl="node1" presStyleIdx="1" presStyleCnt="3" custLinFactNeighborX="-7830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CFE5BE-C5E2-4F56-8FEF-708368EC4301}" type="pres">
      <dgm:prSet presAssocID="{F757244D-7617-4BAC-AED9-A9C4724CD39D}" presName="spacer" presStyleCnt="0"/>
      <dgm:spPr/>
    </dgm:pt>
    <dgm:pt modelId="{AA1B157A-20B1-4A25-8756-745C3DCADDD2}" type="pres">
      <dgm:prSet presAssocID="{65D32203-3F6B-4C9E-A062-7543534C0CF1}" presName="parentText" presStyleLbl="node1" presStyleIdx="2" presStyleCnt="3" custLinFactNeighborX="-7830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40C5EB6-9786-45EE-9302-84C631818A2F}" srcId="{95F46FE1-E032-4C73-9FAC-922993978732}" destId="{65D32203-3F6B-4C9E-A062-7543534C0CF1}" srcOrd="2" destOrd="0" parTransId="{E9FB6478-26CE-48A6-A9AD-909C4272E6B4}" sibTransId="{327AD32B-4C88-48F5-AFDE-5F14CC102A3F}"/>
    <dgm:cxn modelId="{43E1E3B8-FE16-4A88-A237-77F3C7307B38}" type="presOf" srcId="{6D8C5537-99AF-4ACC-B07C-A3263D82F482}" destId="{60AFED4F-9CE9-42E6-8689-51050BC36C2F}" srcOrd="0" destOrd="0" presId="urn:microsoft.com/office/officeart/2005/8/layout/vList2"/>
    <dgm:cxn modelId="{E44D5830-CFFF-4D5C-B0B3-3D894C660F69}" type="presOf" srcId="{65D32203-3F6B-4C9E-A062-7543534C0CF1}" destId="{AA1B157A-20B1-4A25-8756-745C3DCADDD2}" srcOrd="0" destOrd="0" presId="urn:microsoft.com/office/officeart/2005/8/layout/vList2"/>
    <dgm:cxn modelId="{169B9908-ADBF-4628-9384-98EB0149F865}" type="presOf" srcId="{95F46FE1-E032-4C73-9FAC-922993978732}" destId="{F2FC165E-2FA3-4A65-A76A-930A81588C80}" srcOrd="0" destOrd="0" presId="urn:microsoft.com/office/officeart/2005/8/layout/vList2"/>
    <dgm:cxn modelId="{CCEB520F-B154-42CE-BDD8-AEF5F5A09DEA}" srcId="{95F46FE1-E032-4C73-9FAC-922993978732}" destId="{27CFE869-6E35-4438-93A6-A20B98C4CF00}" srcOrd="0" destOrd="0" parTransId="{DF7E6055-95D0-4FB5-8CAE-560D9D562EB9}" sibTransId="{13A91E22-0073-40F7-B3AD-DEBB9EB172B4}"/>
    <dgm:cxn modelId="{17BA2D61-A3F1-4446-87A2-3749944C3E5D}" type="presOf" srcId="{27CFE869-6E35-4438-93A6-A20B98C4CF00}" destId="{862ECC7B-849A-4AF0-8CE9-724212ADF2BE}" srcOrd="0" destOrd="0" presId="urn:microsoft.com/office/officeart/2005/8/layout/vList2"/>
    <dgm:cxn modelId="{873D2A8C-4119-41A8-AE31-463FDA1977EB}" srcId="{95F46FE1-E032-4C73-9FAC-922993978732}" destId="{6D8C5537-99AF-4ACC-B07C-A3263D82F482}" srcOrd="1" destOrd="0" parTransId="{883C02CE-7176-4224-B6A7-7442EAEE3A43}" sibTransId="{F757244D-7617-4BAC-AED9-A9C4724CD39D}"/>
    <dgm:cxn modelId="{BFAA07D0-F932-49D7-A616-45D637421076}" type="presParOf" srcId="{F2FC165E-2FA3-4A65-A76A-930A81588C80}" destId="{862ECC7B-849A-4AF0-8CE9-724212ADF2BE}" srcOrd="0" destOrd="0" presId="urn:microsoft.com/office/officeart/2005/8/layout/vList2"/>
    <dgm:cxn modelId="{774FB91F-1A66-49D0-85D7-D83F0A2AB311}" type="presParOf" srcId="{F2FC165E-2FA3-4A65-A76A-930A81588C80}" destId="{1147797B-6073-40D6-BE69-C38B33CAF892}" srcOrd="1" destOrd="0" presId="urn:microsoft.com/office/officeart/2005/8/layout/vList2"/>
    <dgm:cxn modelId="{7140A3B3-54F7-42BE-BF65-0A9E75B06B43}" type="presParOf" srcId="{F2FC165E-2FA3-4A65-A76A-930A81588C80}" destId="{60AFED4F-9CE9-42E6-8689-51050BC36C2F}" srcOrd="2" destOrd="0" presId="urn:microsoft.com/office/officeart/2005/8/layout/vList2"/>
    <dgm:cxn modelId="{BB6A1B2E-A444-464E-93F3-4A66C1D2E4DE}" type="presParOf" srcId="{F2FC165E-2FA3-4A65-A76A-930A81588C80}" destId="{70CFE5BE-C5E2-4F56-8FEF-708368EC4301}" srcOrd="3" destOrd="0" presId="urn:microsoft.com/office/officeart/2005/8/layout/vList2"/>
    <dgm:cxn modelId="{0DCDDA07-423C-4B2A-BAC6-02ABDD88AA60}" type="presParOf" srcId="{F2FC165E-2FA3-4A65-A76A-930A81588C80}" destId="{AA1B157A-20B1-4A25-8756-745C3DCADD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F46FE1-E032-4C73-9FAC-92299397873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7CFE869-6E35-4438-93A6-A20B98C4CF00}">
      <dgm:prSet custT="1"/>
      <dgm:spPr/>
      <dgm:t>
        <a:bodyPr/>
        <a:lstStyle/>
        <a:p>
          <a:pPr algn="just"/>
          <a:r>
            <a: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Italija isprva bila neutralna; 1915. godine </a:t>
          </a:r>
          <a:r>
            <a:rPr lang="hr-HR" sz="3200" dirty="0"/>
            <a:t>izašla iz Trojnog saveza i prešla na stranu Antante 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E6055-95D0-4FB5-8CAE-560D9D562EB9}" type="parTrans" cxnId="{CCEB520F-B154-42CE-BDD8-AEF5F5A09DEA}">
      <dgm:prSet/>
      <dgm:spPr/>
      <dgm:t>
        <a:bodyPr/>
        <a:lstStyle/>
        <a:p>
          <a:endParaRPr lang="en-US" sz="3200"/>
        </a:p>
      </dgm:t>
    </dgm:pt>
    <dgm:pt modelId="{13A91E22-0073-40F7-B3AD-DEBB9EB172B4}" type="sibTrans" cxnId="{CCEB520F-B154-42CE-BDD8-AEF5F5A09DEA}">
      <dgm:prSet/>
      <dgm:spPr/>
      <dgm:t>
        <a:bodyPr/>
        <a:lstStyle/>
        <a:p>
          <a:endParaRPr lang="en-US" sz="3200"/>
        </a:p>
      </dgm:t>
    </dgm:pt>
    <dgm:pt modelId="{6D8C5537-99AF-4ACC-B07C-A3263D82F482}">
      <dgm:prSet custT="1"/>
      <dgm:spPr/>
      <dgm:t>
        <a:bodyPr/>
        <a:lstStyle/>
        <a:p>
          <a:pPr algn="l"/>
          <a:r>
            <a:rPr lang="hr-HR" sz="3200" dirty="0"/>
            <a:t>Sa silama Antante sklopila tajni </a:t>
          </a:r>
          <a:r>
            <a:rPr lang="hr-H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Londonski ugovor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3C02CE-7176-4224-B6A7-7442EAEE3A43}" type="parTrans" cxnId="{873D2A8C-4119-41A8-AE31-463FDA1977EB}">
      <dgm:prSet/>
      <dgm:spPr/>
      <dgm:t>
        <a:bodyPr/>
        <a:lstStyle/>
        <a:p>
          <a:endParaRPr lang="en-US" sz="3200"/>
        </a:p>
      </dgm:t>
    </dgm:pt>
    <dgm:pt modelId="{F757244D-7617-4BAC-AED9-A9C4724CD39D}" type="sibTrans" cxnId="{873D2A8C-4119-41A8-AE31-463FDA1977EB}">
      <dgm:prSet/>
      <dgm:spPr/>
      <dgm:t>
        <a:bodyPr/>
        <a:lstStyle/>
        <a:p>
          <a:endParaRPr lang="en-US" sz="3200"/>
        </a:p>
      </dgm:t>
    </dgm:pt>
    <dgm:pt modelId="{65D32203-3F6B-4C9E-A062-7543534C0CF1}">
      <dgm:prSet custT="1"/>
      <dgm:spPr/>
      <dgm:t>
        <a:bodyPr/>
        <a:lstStyle/>
        <a:p>
          <a:r>
            <a:rPr lang="hr-HR" sz="3200" dirty="0"/>
            <a:t>Obećano proširenje teritorija nakon pobjede u ratu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B6478-26CE-48A6-A9AD-909C4272E6B4}" type="parTrans" cxnId="{F40C5EB6-9786-45EE-9302-84C631818A2F}">
      <dgm:prSet/>
      <dgm:spPr/>
      <dgm:t>
        <a:bodyPr/>
        <a:lstStyle/>
        <a:p>
          <a:endParaRPr lang="hr-HR" sz="1600"/>
        </a:p>
      </dgm:t>
    </dgm:pt>
    <dgm:pt modelId="{327AD32B-4C88-48F5-AFDE-5F14CC102A3F}" type="sibTrans" cxnId="{F40C5EB6-9786-45EE-9302-84C631818A2F}">
      <dgm:prSet/>
      <dgm:spPr/>
      <dgm:t>
        <a:bodyPr/>
        <a:lstStyle/>
        <a:p>
          <a:endParaRPr lang="hr-HR" sz="1600"/>
        </a:p>
      </dgm:t>
    </dgm:pt>
    <dgm:pt modelId="{6393C778-F847-473F-B622-DDA1FB2E67CD}">
      <dgm:prSet/>
      <dgm:spPr/>
      <dgm:t>
        <a:bodyPr/>
        <a:lstStyle/>
        <a:p>
          <a:pPr algn="just"/>
          <a:r>
            <a:rPr lang="hr-HR" dirty="0"/>
            <a:t>Londonski ugovor nepovoljan za Hrvatsku – njime Italiji obećana Istra, veliki dio Dalmacije i gotovo svi jadranski otoci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B81084-73D3-488C-A5DC-071B97420B7C}" type="parTrans" cxnId="{70EE4897-5050-4D19-A775-A97869A1DA25}">
      <dgm:prSet/>
      <dgm:spPr/>
      <dgm:t>
        <a:bodyPr/>
        <a:lstStyle/>
        <a:p>
          <a:endParaRPr lang="hr-HR"/>
        </a:p>
      </dgm:t>
    </dgm:pt>
    <dgm:pt modelId="{4D0C5281-3D9C-4D5E-9C8C-230A2BE5BC88}" type="sibTrans" cxnId="{70EE4897-5050-4D19-A775-A97869A1DA25}">
      <dgm:prSet/>
      <dgm:spPr/>
      <dgm:t>
        <a:bodyPr/>
        <a:lstStyle/>
        <a:p>
          <a:endParaRPr lang="hr-HR"/>
        </a:p>
      </dgm:t>
    </dgm:pt>
    <dgm:pt modelId="{F2FC165E-2FA3-4A65-A76A-930A81588C80}" type="pres">
      <dgm:prSet presAssocID="{95F46FE1-E032-4C73-9FAC-922993978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2ECC7B-849A-4AF0-8CE9-724212ADF2BE}" type="pres">
      <dgm:prSet presAssocID="{27CFE869-6E35-4438-93A6-A20B98C4CF0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47797B-6073-40D6-BE69-C38B33CAF892}" type="pres">
      <dgm:prSet presAssocID="{13A91E22-0073-40F7-B3AD-DEBB9EB172B4}" presName="spacer" presStyleCnt="0"/>
      <dgm:spPr/>
    </dgm:pt>
    <dgm:pt modelId="{60AFED4F-9CE9-42E6-8689-51050BC36C2F}" type="pres">
      <dgm:prSet presAssocID="{6D8C5537-99AF-4ACC-B07C-A3263D82F482}" presName="parentText" presStyleLbl="node1" presStyleIdx="1" presStyleCnt="4" custLinFactNeighborX="-7830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CFE5BE-C5E2-4F56-8FEF-708368EC4301}" type="pres">
      <dgm:prSet presAssocID="{F757244D-7617-4BAC-AED9-A9C4724CD39D}" presName="spacer" presStyleCnt="0"/>
      <dgm:spPr/>
    </dgm:pt>
    <dgm:pt modelId="{AA1B157A-20B1-4A25-8756-745C3DCADDD2}" type="pres">
      <dgm:prSet presAssocID="{65D32203-3F6B-4C9E-A062-7543534C0CF1}" presName="parentText" presStyleLbl="node1" presStyleIdx="2" presStyleCnt="4" custLinFactNeighborX="-7830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745FB5-253B-42DD-B2FF-FDF077E1833D}" type="pres">
      <dgm:prSet presAssocID="{327AD32B-4C88-48F5-AFDE-5F14CC102A3F}" presName="spacer" presStyleCnt="0"/>
      <dgm:spPr/>
    </dgm:pt>
    <dgm:pt modelId="{F6E3032B-B2D8-4A2A-9C51-EE5B61612094}" type="pres">
      <dgm:prSet presAssocID="{6393C778-F847-473F-B622-DDA1FB2E67CD}" presName="parentText" presStyleLbl="node1" presStyleIdx="3" presStyleCnt="4" custLinFactNeighborX="-7830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40C5EB6-9786-45EE-9302-84C631818A2F}" srcId="{95F46FE1-E032-4C73-9FAC-922993978732}" destId="{65D32203-3F6B-4C9E-A062-7543534C0CF1}" srcOrd="2" destOrd="0" parTransId="{E9FB6478-26CE-48A6-A9AD-909C4272E6B4}" sibTransId="{327AD32B-4C88-48F5-AFDE-5F14CC102A3F}"/>
    <dgm:cxn modelId="{43E1E3B8-FE16-4A88-A237-77F3C7307B38}" type="presOf" srcId="{6D8C5537-99AF-4ACC-B07C-A3263D82F482}" destId="{60AFED4F-9CE9-42E6-8689-51050BC36C2F}" srcOrd="0" destOrd="0" presId="urn:microsoft.com/office/officeart/2005/8/layout/vList2"/>
    <dgm:cxn modelId="{E44D5830-CFFF-4D5C-B0B3-3D894C660F69}" type="presOf" srcId="{65D32203-3F6B-4C9E-A062-7543534C0CF1}" destId="{AA1B157A-20B1-4A25-8756-745C3DCADDD2}" srcOrd="0" destOrd="0" presId="urn:microsoft.com/office/officeart/2005/8/layout/vList2"/>
    <dgm:cxn modelId="{70EE4897-5050-4D19-A775-A97869A1DA25}" srcId="{95F46FE1-E032-4C73-9FAC-922993978732}" destId="{6393C778-F847-473F-B622-DDA1FB2E67CD}" srcOrd="3" destOrd="0" parTransId="{80B81084-73D3-488C-A5DC-071B97420B7C}" sibTransId="{4D0C5281-3D9C-4D5E-9C8C-230A2BE5BC88}"/>
    <dgm:cxn modelId="{E8F56398-AA14-4847-8D73-30437E57F33C}" type="presOf" srcId="{6393C778-F847-473F-B622-DDA1FB2E67CD}" destId="{F6E3032B-B2D8-4A2A-9C51-EE5B61612094}" srcOrd="0" destOrd="0" presId="urn:microsoft.com/office/officeart/2005/8/layout/vList2"/>
    <dgm:cxn modelId="{169B9908-ADBF-4628-9384-98EB0149F865}" type="presOf" srcId="{95F46FE1-E032-4C73-9FAC-922993978732}" destId="{F2FC165E-2FA3-4A65-A76A-930A81588C80}" srcOrd="0" destOrd="0" presId="urn:microsoft.com/office/officeart/2005/8/layout/vList2"/>
    <dgm:cxn modelId="{CCEB520F-B154-42CE-BDD8-AEF5F5A09DEA}" srcId="{95F46FE1-E032-4C73-9FAC-922993978732}" destId="{27CFE869-6E35-4438-93A6-A20B98C4CF00}" srcOrd="0" destOrd="0" parTransId="{DF7E6055-95D0-4FB5-8CAE-560D9D562EB9}" sibTransId="{13A91E22-0073-40F7-B3AD-DEBB9EB172B4}"/>
    <dgm:cxn modelId="{17BA2D61-A3F1-4446-87A2-3749944C3E5D}" type="presOf" srcId="{27CFE869-6E35-4438-93A6-A20B98C4CF00}" destId="{862ECC7B-849A-4AF0-8CE9-724212ADF2BE}" srcOrd="0" destOrd="0" presId="urn:microsoft.com/office/officeart/2005/8/layout/vList2"/>
    <dgm:cxn modelId="{873D2A8C-4119-41A8-AE31-463FDA1977EB}" srcId="{95F46FE1-E032-4C73-9FAC-922993978732}" destId="{6D8C5537-99AF-4ACC-B07C-A3263D82F482}" srcOrd="1" destOrd="0" parTransId="{883C02CE-7176-4224-B6A7-7442EAEE3A43}" sibTransId="{F757244D-7617-4BAC-AED9-A9C4724CD39D}"/>
    <dgm:cxn modelId="{BFAA07D0-F932-49D7-A616-45D637421076}" type="presParOf" srcId="{F2FC165E-2FA3-4A65-A76A-930A81588C80}" destId="{862ECC7B-849A-4AF0-8CE9-724212ADF2BE}" srcOrd="0" destOrd="0" presId="urn:microsoft.com/office/officeart/2005/8/layout/vList2"/>
    <dgm:cxn modelId="{774FB91F-1A66-49D0-85D7-D83F0A2AB311}" type="presParOf" srcId="{F2FC165E-2FA3-4A65-A76A-930A81588C80}" destId="{1147797B-6073-40D6-BE69-C38B33CAF892}" srcOrd="1" destOrd="0" presId="urn:microsoft.com/office/officeart/2005/8/layout/vList2"/>
    <dgm:cxn modelId="{7140A3B3-54F7-42BE-BF65-0A9E75B06B43}" type="presParOf" srcId="{F2FC165E-2FA3-4A65-A76A-930A81588C80}" destId="{60AFED4F-9CE9-42E6-8689-51050BC36C2F}" srcOrd="2" destOrd="0" presId="urn:microsoft.com/office/officeart/2005/8/layout/vList2"/>
    <dgm:cxn modelId="{BB6A1B2E-A444-464E-93F3-4A66C1D2E4DE}" type="presParOf" srcId="{F2FC165E-2FA3-4A65-A76A-930A81588C80}" destId="{70CFE5BE-C5E2-4F56-8FEF-708368EC4301}" srcOrd="3" destOrd="0" presId="urn:microsoft.com/office/officeart/2005/8/layout/vList2"/>
    <dgm:cxn modelId="{0DCDDA07-423C-4B2A-BAC6-02ABDD88AA60}" type="presParOf" srcId="{F2FC165E-2FA3-4A65-A76A-930A81588C80}" destId="{AA1B157A-20B1-4A25-8756-745C3DCADDD2}" srcOrd="4" destOrd="0" presId="urn:microsoft.com/office/officeart/2005/8/layout/vList2"/>
    <dgm:cxn modelId="{99B05037-48B8-43ED-A6D7-86366297031D}" type="presParOf" srcId="{F2FC165E-2FA3-4A65-A76A-930A81588C80}" destId="{AC745FB5-253B-42DD-B2FF-FDF077E1833D}" srcOrd="5" destOrd="0" presId="urn:microsoft.com/office/officeart/2005/8/layout/vList2"/>
    <dgm:cxn modelId="{A6CA2888-436B-4866-B45F-E819B67544A2}" type="presParOf" srcId="{F2FC165E-2FA3-4A65-A76A-930A81588C80}" destId="{F6E3032B-B2D8-4A2A-9C51-EE5B6161209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A962D7-5CD8-4309-8906-9299A632DC3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/>
      <dgm:spPr/>
      <dgm:t>
        <a:bodyPr/>
        <a:lstStyle/>
        <a:p>
          <a:endParaRPr lang="en-US"/>
        </a:p>
      </dgm:t>
    </dgm:pt>
    <dgm:pt modelId="{AB956D03-67BA-4649-8860-CA1DC86163F4}">
      <dgm:prSet/>
      <dgm:spPr/>
      <dgm:t>
        <a:bodyPr/>
        <a:lstStyle/>
        <a:p>
          <a:r>
            <a:rPr lang="hr-HR"/>
            <a:t>Opća mobilizacija u zaraćenim državama</a:t>
          </a:r>
          <a:endParaRPr lang="en-US"/>
        </a:p>
      </dgm:t>
    </dgm:pt>
    <dgm:pt modelId="{985A537D-0599-4D8E-AF72-2DFB1F2B8ED6}" type="parTrans" cxnId="{870D5E84-7FBC-4B0C-9A6B-FBBBE44CDC5F}">
      <dgm:prSet/>
      <dgm:spPr/>
      <dgm:t>
        <a:bodyPr/>
        <a:lstStyle/>
        <a:p>
          <a:endParaRPr lang="en-US"/>
        </a:p>
      </dgm:t>
    </dgm:pt>
    <dgm:pt modelId="{B8D3A497-F48A-42D4-BCD7-3205BD512CA6}" type="sibTrans" cxnId="{870D5E84-7FBC-4B0C-9A6B-FBBBE44CDC5F}">
      <dgm:prSet/>
      <dgm:spPr/>
      <dgm:t>
        <a:bodyPr/>
        <a:lstStyle/>
        <a:p>
          <a:endParaRPr lang="en-US"/>
        </a:p>
      </dgm:t>
    </dgm:pt>
    <dgm:pt modelId="{D134C3CA-EFBE-496C-8823-1889F363A3DD}">
      <dgm:prSet/>
      <dgm:spPr/>
      <dgm:t>
        <a:bodyPr/>
        <a:lstStyle/>
        <a:p>
          <a:r>
            <a:rPr lang="hr-HR"/>
            <a:t>U većini država prisilno novačenje muškaraca određene dobi</a:t>
          </a:r>
          <a:endParaRPr lang="en-US"/>
        </a:p>
      </dgm:t>
    </dgm:pt>
    <dgm:pt modelId="{8D6C2420-AAED-46B9-AA4D-8040ED242B87}" type="parTrans" cxnId="{B0F59449-461B-416F-9C64-60E43D84F15A}">
      <dgm:prSet/>
      <dgm:spPr/>
      <dgm:t>
        <a:bodyPr/>
        <a:lstStyle/>
        <a:p>
          <a:endParaRPr lang="en-US"/>
        </a:p>
      </dgm:t>
    </dgm:pt>
    <dgm:pt modelId="{8E6E0E95-0B18-4C65-A843-BEE9E5F64996}" type="sibTrans" cxnId="{B0F59449-461B-416F-9C64-60E43D84F15A}">
      <dgm:prSet/>
      <dgm:spPr/>
      <dgm:t>
        <a:bodyPr/>
        <a:lstStyle/>
        <a:p>
          <a:endParaRPr lang="en-US"/>
        </a:p>
      </dgm:t>
    </dgm:pt>
    <dgm:pt modelId="{75436A8C-BF60-4C25-90EC-AE624FE9C3A5}">
      <dgm:prSet/>
      <dgm:spPr/>
      <dgm:t>
        <a:bodyPr/>
        <a:lstStyle/>
        <a:p>
          <a:r>
            <a:rPr lang="hr-HR"/>
            <a:t>Velika Britanija – oslanjala se na dobrovoljce</a:t>
          </a:r>
          <a:endParaRPr lang="en-US"/>
        </a:p>
      </dgm:t>
    </dgm:pt>
    <dgm:pt modelId="{88B3583E-9F3C-4E31-97A0-8F285F177B9D}" type="parTrans" cxnId="{E3E8BA10-ABC5-4D79-93F1-FE27C1DB003B}">
      <dgm:prSet/>
      <dgm:spPr/>
      <dgm:t>
        <a:bodyPr/>
        <a:lstStyle/>
        <a:p>
          <a:endParaRPr lang="en-US"/>
        </a:p>
      </dgm:t>
    </dgm:pt>
    <dgm:pt modelId="{969EF05D-74FC-441A-9807-8A57A5AD06FF}" type="sibTrans" cxnId="{E3E8BA10-ABC5-4D79-93F1-FE27C1DB003B}">
      <dgm:prSet/>
      <dgm:spPr/>
      <dgm:t>
        <a:bodyPr/>
        <a:lstStyle/>
        <a:p>
          <a:endParaRPr lang="en-US"/>
        </a:p>
      </dgm:t>
    </dgm:pt>
    <dgm:pt modelId="{CA2346D5-7DE4-40DF-8077-B2FAA6DCFB58}" type="pres">
      <dgm:prSet presAssocID="{F3A962D7-5CD8-4309-8906-9299A632DC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DF86051-D5AE-40B7-94B5-96937D60E023}" type="pres">
      <dgm:prSet presAssocID="{AB956D03-67BA-4649-8860-CA1DC86163F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1FE590E-B12C-40E7-B79A-713117012F1C}" type="pres">
      <dgm:prSet presAssocID="{B8D3A497-F48A-42D4-BCD7-3205BD512CA6}" presName="spacer" presStyleCnt="0"/>
      <dgm:spPr/>
    </dgm:pt>
    <dgm:pt modelId="{94C68617-C17B-4BD3-9555-E52AE535FE0C}" type="pres">
      <dgm:prSet presAssocID="{D134C3CA-EFBE-496C-8823-1889F363A3D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70A379-5792-418E-B7FF-06E2369C7D9C}" type="pres">
      <dgm:prSet presAssocID="{8E6E0E95-0B18-4C65-A843-BEE9E5F64996}" presName="spacer" presStyleCnt="0"/>
      <dgm:spPr/>
    </dgm:pt>
    <dgm:pt modelId="{7D247737-4CCC-4A28-AC16-18FFFAD85BC7}" type="pres">
      <dgm:prSet presAssocID="{75436A8C-BF60-4C25-90EC-AE624FE9C3A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4E44FD5-29D2-45D7-991E-9F567AD73FE7}" type="presOf" srcId="{D134C3CA-EFBE-496C-8823-1889F363A3DD}" destId="{94C68617-C17B-4BD3-9555-E52AE535FE0C}" srcOrd="0" destOrd="0" presId="urn:microsoft.com/office/officeart/2005/8/layout/vList2"/>
    <dgm:cxn modelId="{E3E8BA10-ABC5-4D79-93F1-FE27C1DB003B}" srcId="{F3A962D7-5CD8-4309-8906-9299A632DC3D}" destId="{75436A8C-BF60-4C25-90EC-AE624FE9C3A5}" srcOrd="2" destOrd="0" parTransId="{88B3583E-9F3C-4E31-97A0-8F285F177B9D}" sibTransId="{969EF05D-74FC-441A-9807-8A57A5AD06FF}"/>
    <dgm:cxn modelId="{7A4CF889-6686-4CF4-B7C7-38F4CDA1E339}" type="presOf" srcId="{AB956D03-67BA-4649-8860-CA1DC86163F4}" destId="{3DF86051-D5AE-40B7-94B5-96937D60E023}" srcOrd="0" destOrd="0" presId="urn:microsoft.com/office/officeart/2005/8/layout/vList2"/>
    <dgm:cxn modelId="{E5C9D68B-EDF1-48B4-AD61-14D482CBFA70}" type="presOf" srcId="{F3A962D7-5CD8-4309-8906-9299A632DC3D}" destId="{CA2346D5-7DE4-40DF-8077-B2FAA6DCFB58}" srcOrd="0" destOrd="0" presId="urn:microsoft.com/office/officeart/2005/8/layout/vList2"/>
    <dgm:cxn modelId="{870D5E84-7FBC-4B0C-9A6B-FBBBE44CDC5F}" srcId="{F3A962D7-5CD8-4309-8906-9299A632DC3D}" destId="{AB956D03-67BA-4649-8860-CA1DC86163F4}" srcOrd="0" destOrd="0" parTransId="{985A537D-0599-4D8E-AF72-2DFB1F2B8ED6}" sibTransId="{B8D3A497-F48A-42D4-BCD7-3205BD512CA6}"/>
    <dgm:cxn modelId="{B0F59449-461B-416F-9C64-60E43D84F15A}" srcId="{F3A962D7-5CD8-4309-8906-9299A632DC3D}" destId="{D134C3CA-EFBE-496C-8823-1889F363A3DD}" srcOrd="1" destOrd="0" parTransId="{8D6C2420-AAED-46B9-AA4D-8040ED242B87}" sibTransId="{8E6E0E95-0B18-4C65-A843-BEE9E5F64996}"/>
    <dgm:cxn modelId="{EAFE52BC-0590-4077-B6F4-75F9D29372CB}" type="presOf" srcId="{75436A8C-BF60-4C25-90EC-AE624FE9C3A5}" destId="{7D247737-4CCC-4A28-AC16-18FFFAD85BC7}" srcOrd="0" destOrd="0" presId="urn:microsoft.com/office/officeart/2005/8/layout/vList2"/>
    <dgm:cxn modelId="{A3842DAE-6A19-4D12-BB6D-1A28006592AA}" type="presParOf" srcId="{CA2346D5-7DE4-40DF-8077-B2FAA6DCFB58}" destId="{3DF86051-D5AE-40B7-94B5-96937D60E023}" srcOrd="0" destOrd="0" presId="urn:microsoft.com/office/officeart/2005/8/layout/vList2"/>
    <dgm:cxn modelId="{4D4A3121-9B0D-4EC5-B1E2-FC08187FB716}" type="presParOf" srcId="{CA2346D5-7DE4-40DF-8077-B2FAA6DCFB58}" destId="{D1FE590E-B12C-40E7-B79A-713117012F1C}" srcOrd="1" destOrd="0" presId="urn:microsoft.com/office/officeart/2005/8/layout/vList2"/>
    <dgm:cxn modelId="{C1DC85D8-4514-4B70-B9D2-88521207722E}" type="presParOf" srcId="{CA2346D5-7DE4-40DF-8077-B2FAA6DCFB58}" destId="{94C68617-C17B-4BD3-9555-E52AE535FE0C}" srcOrd="2" destOrd="0" presId="urn:microsoft.com/office/officeart/2005/8/layout/vList2"/>
    <dgm:cxn modelId="{0B4A8E3E-F2B4-48DE-846E-2860CFF110A0}" type="presParOf" srcId="{CA2346D5-7DE4-40DF-8077-B2FAA6DCFB58}" destId="{E870A379-5792-418E-B7FF-06E2369C7D9C}" srcOrd="3" destOrd="0" presId="urn:microsoft.com/office/officeart/2005/8/layout/vList2"/>
    <dgm:cxn modelId="{854BF078-36ED-40BC-A1AA-B3F6A5C25285}" type="presParOf" srcId="{CA2346D5-7DE4-40DF-8077-B2FAA6DCFB58}" destId="{7D247737-4CCC-4A28-AC16-18FFFAD85BC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F46FE1-E032-4C73-9FAC-92299397873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7CFE869-6E35-4438-93A6-A20B98C4CF00}">
      <dgm:prSet custT="1"/>
      <dgm:spPr/>
      <dgm:t>
        <a:bodyPr/>
        <a:lstStyle/>
        <a:p>
          <a:r>
            <a:rPr lang="hr-HR" sz="2800" dirty="0"/>
            <a:t>Prva velika bitka – u blizini rijeke 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Marne 1914. godine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E6055-95D0-4FB5-8CAE-560D9D562EB9}" type="parTrans" cxnId="{CCEB520F-B154-42CE-BDD8-AEF5F5A09DEA}">
      <dgm:prSet/>
      <dgm:spPr/>
      <dgm:t>
        <a:bodyPr/>
        <a:lstStyle/>
        <a:p>
          <a:endParaRPr lang="en-US" sz="3200"/>
        </a:p>
      </dgm:t>
    </dgm:pt>
    <dgm:pt modelId="{13A91E22-0073-40F7-B3AD-DEBB9EB172B4}" type="sibTrans" cxnId="{CCEB520F-B154-42CE-BDD8-AEF5F5A09DEA}">
      <dgm:prSet/>
      <dgm:spPr/>
      <dgm:t>
        <a:bodyPr/>
        <a:lstStyle/>
        <a:p>
          <a:endParaRPr lang="en-US" sz="3200"/>
        </a:p>
      </dgm:t>
    </dgm:pt>
    <dgm:pt modelId="{6D8C5537-99AF-4ACC-B07C-A3263D82F482}">
      <dgm:prSet custT="1"/>
      <dgm:spPr/>
      <dgm:t>
        <a:bodyPr/>
        <a:lstStyle/>
        <a:p>
          <a:pPr algn="l"/>
          <a:r>
            <a:rPr lang="hr-HR" sz="2800" dirty="0"/>
            <a:t>Francuska i engleska vojska zaustavile njemački prodor prema jugu Francuske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3C02CE-7176-4224-B6A7-7442EAEE3A43}" type="parTrans" cxnId="{873D2A8C-4119-41A8-AE31-463FDA1977EB}">
      <dgm:prSet/>
      <dgm:spPr/>
      <dgm:t>
        <a:bodyPr/>
        <a:lstStyle/>
        <a:p>
          <a:endParaRPr lang="en-US" sz="3200"/>
        </a:p>
      </dgm:t>
    </dgm:pt>
    <dgm:pt modelId="{F757244D-7617-4BAC-AED9-A9C4724CD39D}" type="sibTrans" cxnId="{873D2A8C-4119-41A8-AE31-463FDA1977EB}">
      <dgm:prSet/>
      <dgm:spPr/>
      <dgm:t>
        <a:bodyPr/>
        <a:lstStyle/>
        <a:p>
          <a:endParaRPr lang="en-US" sz="3200"/>
        </a:p>
      </dgm:t>
    </dgm:pt>
    <dgm:pt modelId="{65D32203-3F6B-4C9E-A062-7543534C0CF1}">
      <dgm:prSet custT="1"/>
      <dgm:spPr/>
      <dgm:t>
        <a:bodyPr/>
        <a:lstStyle/>
        <a:p>
          <a:pPr algn="just"/>
          <a:r>
            <a:rPr lang="it-IT" sz="2800" dirty="0" err="1"/>
            <a:t>Zaraćene</a:t>
          </a:r>
          <a:r>
            <a:rPr lang="it-IT" sz="2800" dirty="0"/>
            <a:t> </a:t>
          </a:r>
          <a:r>
            <a:rPr lang="it-IT" sz="2800" dirty="0" err="1"/>
            <a:t>vojske</a:t>
          </a:r>
          <a:r>
            <a:rPr lang="it-IT" sz="2800" dirty="0"/>
            <a:t> </a:t>
          </a:r>
          <a:r>
            <a:rPr lang="it-IT" sz="2800" dirty="0" err="1"/>
            <a:t>organizirale</a:t>
          </a:r>
          <a:r>
            <a:rPr lang="it-IT" sz="2800" dirty="0"/>
            <a:t> </a:t>
          </a:r>
          <a:r>
            <a:rPr lang="it-IT" sz="2800" dirty="0" err="1"/>
            <a:t>neprobojne</a:t>
          </a:r>
          <a:r>
            <a:rPr lang="it-IT" sz="2800" dirty="0"/>
            <a:t> </a:t>
          </a:r>
          <a:r>
            <a:rPr lang="it-IT" sz="2800" dirty="0" err="1"/>
            <a:t>obrambene</a:t>
          </a:r>
          <a:r>
            <a:rPr lang="it-IT" sz="2800" dirty="0"/>
            <a:t> </a:t>
          </a:r>
          <a:r>
            <a:rPr lang="it-IT" sz="2800" dirty="0" err="1"/>
            <a:t>crte</a:t>
          </a:r>
          <a:r>
            <a:rPr lang="it-IT" sz="2800" dirty="0"/>
            <a:t> </a:t>
          </a:r>
          <a:r>
            <a:rPr lang="it-IT" sz="2800" dirty="0" err="1"/>
            <a:t>koje</a:t>
          </a:r>
          <a:r>
            <a:rPr lang="it-IT" sz="2800" dirty="0"/>
            <a:t> su se </a:t>
          </a:r>
          <a:r>
            <a:rPr lang="it-IT" sz="2800" dirty="0" err="1"/>
            <a:t>sastojale</a:t>
          </a:r>
          <a:r>
            <a:rPr lang="it-IT" sz="2800" dirty="0"/>
            <a:t> od </a:t>
          </a:r>
          <a:r>
            <a:rPr lang="it-IT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sustava</a:t>
          </a:r>
          <a:r>
            <a: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rovova</a:t>
          </a:r>
          <a:r>
            <a: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i </a:t>
          </a:r>
          <a:r>
            <a:rPr lang="it-IT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dobro</a:t>
          </a:r>
          <a:r>
            <a: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utvrđenih</a:t>
          </a:r>
          <a:r>
            <a: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položaja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B6478-26CE-48A6-A9AD-909C4272E6B4}" type="parTrans" cxnId="{F40C5EB6-9786-45EE-9302-84C631818A2F}">
      <dgm:prSet/>
      <dgm:spPr/>
      <dgm:t>
        <a:bodyPr/>
        <a:lstStyle/>
        <a:p>
          <a:endParaRPr lang="hr-HR" sz="1600"/>
        </a:p>
      </dgm:t>
    </dgm:pt>
    <dgm:pt modelId="{327AD32B-4C88-48F5-AFDE-5F14CC102A3F}" type="sibTrans" cxnId="{F40C5EB6-9786-45EE-9302-84C631818A2F}">
      <dgm:prSet/>
      <dgm:spPr/>
      <dgm:t>
        <a:bodyPr/>
        <a:lstStyle/>
        <a:p>
          <a:endParaRPr lang="hr-HR" sz="1600"/>
        </a:p>
      </dgm:t>
    </dgm:pt>
    <dgm:pt modelId="{F2FC165E-2FA3-4A65-A76A-930A81588C80}" type="pres">
      <dgm:prSet presAssocID="{95F46FE1-E032-4C73-9FAC-922993978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2ECC7B-849A-4AF0-8CE9-724212ADF2BE}" type="pres">
      <dgm:prSet presAssocID="{27CFE869-6E35-4438-93A6-A20B98C4CF0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47797B-6073-40D6-BE69-C38B33CAF892}" type="pres">
      <dgm:prSet presAssocID="{13A91E22-0073-40F7-B3AD-DEBB9EB172B4}" presName="spacer" presStyleCnt="0"/>
      <dgm:spPr/>
    </dgm:pt>
    <dgm:pt modelId="{60AFED4F-9CE9-42E6-8689-51050BC36C2F}" type="pres">
      <dgm:prSet presAssocID="{6D8C5537-99AF-4ACC-B07C-A3263D82F482}" presName="parentText" presStyleLbl="node1" presStyleIdx="1" presStyleCnt="3" custLinFactNeighborX="-7830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0CFE5BE-C5E2-4F56-8FEF-708368EC4301}" type="pres">
      <dgm:prSet presAssocID="{F757244D-7617-4BAC-AED9-A9C4724CD39D}" presName="spacer" presStyleCnt="0"/>
      <dgm:spPr/>
    </dgm:pt>
    <dgm:pt modelId="{AA1B157A-20B1-4A25-8756-745C3DCADDD2}" type="pres">
      <dgm:prSet presAssocID="{65D32203-3F6B-4C9E-A062-7543534C0CF1}" presName="parentText" presStyleLbl="node1" presStyleIdx="2" presStyleCnt="3" custLinFactNeighborX="-7830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40C5EB6-9786-45EE-9302-84C631818A2F}" srcId="{95F46FE1-E032-4C73-9FAC-922993978732}" destId="{65D32203-3F6B-4C9E-A062-7543534C0CF1}" srcOrd="2" destOrd="0" parTransId="{E9FB6478-26CE-48A6-A9AD-909C4272E6B4}" sibTransId="{327AD32B-4C88-48F5-AFDE-5F14CC102A3F}"/>
    <dgm:cxn modelId="{43E1E3B8-FE16-4A88-A237-77F3C7307B38}" type="presOf" srcId="{6D8C5537-99AF-4ACC-B07C-A3263D82F482}" destId="{60AFED4F-9CE9-42E6-8689-51050BC36C2F}" srcOrd="0" destOrd="0" presId="urn:microsoft.com/office/officeart/2005/8/layout/vList2"/>
    <dgm:cxn modelId="{E44D5830-CFFF-4D5C-B0B3-3D894C660F69}" type="presOf" srcId="{65D32203-3F6B-4C9E-A062-7543534C0CF1}" destId="{AA1B157A-20B1-4A25-8756-745C3DCADDD2}" srcOrd="0" destOrd="0" presId="urn:microsoft.com/office/officeart/2005/8/layout/vList2"/>
    <dgm:cxn modelId="{169B9908-ADBF-4628-9384-98EB0149F865}" type="presOf" srcId="{95F46FE1-E032-4C73-9FAC-922993978732}" destId="{F2FC165E-2FA3-4A65-A76A-930A81588C80}" srcOrd="0" destOrd="0" presId="urn:microsoft.com/office/officeart/2005/8/layout/vList2"/>
    <dgm:cxn modelId="{CCEB520F-B154-42CE-BDD8-AEF5F5A09DEA}" srcId="{95F46FE1-E032-4C73-9FAC-922993978732}" destId="{27CFE869-6E35-4438-93A6-A20B98C4CF00}" srcOrd="0" destOrd="0" parTransId="{DF7E6055-95D0-4FB5-8CAE-560D9D562EB9}" sibTransId="{13A91E22-0073-40F7-B3AD-DEBB9EB172B4}"/>
    <dgm:cxn modelId="{17BA2D61-A3F1-4446-87A2-3749944C3E5D}" type="presOf" srcId="{27CFE869-6E35-4438-93A6-A20B98C4CF00}" destId="{862ECC7B-849A-4AF0-8CE9-724212ADF2BE}" srcOrd="0" destOrd="0" presId="urn:microsoft.com/office/officeart/2005/8/layout/vList2"/>
    <dgm:cxn modelId="{873D2A8C-4119-41A8-AE31-463FDA1977EB}" srcId="{95F46FE1-E032-4C73-9FAC-922993978732}" destId="{6D8C5537-99AF-4ACC-B07C-A3263D82F482}" srcOrd="1" destOrd="0" parTransId="{883C02CE-7176-4224-B6A7-7442EAEE3A43}" sibTransId="{F757244D-7617-4BAC-AED9-A9C4724CD39D}"/>
    <dgm:cxn modelId="{BFAA07D0-F932-49D7-A616-45D637421076}" type="presParOf" srcId="{F2FC165E-2FA3-4A65-A76A-930A81588C80}" destId="{862ECC7B-849A-4AF0-8CE9-724212ADF2BE}" srcOrd="0" destOrd="0" presId="urn:microsoft.com/office/officeart/2005/8/layout/vList2"/>
    <dgm:cxn modelId="{774FB91F-1A66-49D0-85D7-D83F0A2AB311}" type="presParOf" srcId="{F2FC165E-2FA3-4A65-A76A-930A81588C80}" destId="{1147797B-6073-40D6-BE69-C38B33CAF892}" srcOrd="1" destOrd="0" presId="urn:microsoft.com/office/officeart/2005/8/layout/vList2"/>
    <dgm:cxn modelId="{7140A3B3-54F7-42BE-BF65-0A9E75B06B43}" type="presParOf" srcId="{F2FC165E-2FA3-4A65-A76A-930A81588C80}" destId="{60AFED4F-9CE9-42E6-8689-51050BC36C2F}" srcOrd="2" destOrd="0" presId="urn:microsoft.com/office/officeart/2005/8/layout/vList2"/>
    <dgm:cxn modelId="{BB6A1B2E-A444-464E-93F3-4A66C1D2E4DE}" type="presParOf" srcId="{F2FC165E-2FA3-4A65-A76A-930A81588C80}" destId="{70CFE5BE-C5E2-4F56-8FEF-708368EC4301}" srcOrd="3" destOrd="0" presId="urn:microsoft.com/office/officeart/2005/8/layout/vList2"/>
    <dgm:cxn modelId="{0DCDDA07-423C-4B2A-BAC6-02ABDD88AA60}" type="presParOf" srcId="{F2FC165E-2FA3-4A65-A76A-930A81588C80}" destId="{AA1B157A-20B1-4A25-8756-745C3DCADDD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F46FE1-E032-4C73-9FAC-92299397873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7CFE869-6E35-4438-93A6-A20B98C4CF00}">
      <dgm:prSet custT="1"/>
      <dgm:spPr/>
      <dgm:t>
        <a:bodyPr/>
        <a:lstStyle/>
        <a:p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Pozicijsko ratovanje </a:t>
          </a:r>
          <a:r>
            <a:rPr lang="hr-HR" sz="2800" dirty="0"/>
            <a:t>– ratovanje u kojem svaka strana ukopana u rovove drži svoj položaj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7E6055-95D0-4FB5-8CAE-560D9D562EB9}" type="parTrans" cxnId="{CCEB520F-B154-42CE-BDD8-AEF5F5A09DEA}">
      <dgm:prSet/>
      <dgm:spPr/>
      <dgm:t>
        <a:bodyPr/>
        <a:lstStyle/>
        <a:p>
          <a:endParaRPr lang="en-US" sz="3200"/>
        </a:p>
      </dgm:t>
    </dgm:pt>
    <dgm:pt modelId="{13A91E22-0073-40F7-B3AD-DEBB9EB172B4}" type="sibTrans" cxnId="{CCEB520F-B154-42CE-BDD8-AEF5F5A09DEA}">
      <dgm:prSet/>
      <dgm:spPr/>
      <dgm:t>
        <a:bodyPr/>
        <a:lstStyle/>
        <a:p>
          <a:endParaRPr lang="en-US" sz="3200"/>
        </a:p>
      </dgm:t>
    </dgm:pt>
    <dgm:pt modelId="{6D8C5537-99AF-4ACC-B07C-A3263D82F482}">
      <dgm:prSet custT="1"/>
      <dgm:spPr/>
      <dgm:t>
        <a:bodyPr/>
        <a:lstStyle/>
        <a:p>
          <a:pPr algn="l"/>
          <a:r>
            <a:rPr lang="hr-HR" sz="2400" b="0" i="0" dirty="0"/>
            <a:t>Tehnološki poboljšana oružja poput </a:t>
          </a:r>
          <a:r>
            <a:rPr lang="hr-HR" sz="24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strojnica i brzometnih topova</a:t>
          </a:r>
          <a:r>
            <a:rPr lang="hr-HR" sz="2400" b="0" i="0" dirty="0"/>
            <a:t>, lako su svladavala pješaštvo u pokušaju proboja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3C02CE-7176-4224-B6A7-7442EAEE3A43}" type="parTrans" cxnId="{873D2A8C-4119-41A8-AE31-463FDA1977EB}">
      <dgm:prSet/>
      <dgm:spPr/>
      <dgm:t>
        <a:bodyPr/>
        <a:lstStyle/>
        <a:p>
          <a:endParaRPr lang="en-US" sz="3200"/>
        </a:p>
      </dgm:t>
    </dgm:pt>
    <dgm:pt modelId="{F757244D-7617-4BAC-AED9-A9C4724CD39D}" type="sibTrans" cxnId="{873D2A8C-4119-41A8-AE31-463FDA1977EB}">
      <dgm:prSet/>
      <dgm:spPr/>
      <dgm:t>
        <a:bodyPr/>
        <a:lstStyle/>
        <a:p>
          <a:endParaRPr lang="en-US" sz="3200"/>
        </a:p>
      </dgm:t>
    </dgm:pt>
    <dgm:pt modelId="{F2FC165E-2FA3-4A65-A76A-930A81588C80}" type="pres">
      <dgm:prSet presAssocID="{95F46FE1-E032-4C73-9FAC-9229939787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2ECC7B-849A-4AF0-8CE9-724212ADF2BE}" type="pres">
      <dgm:prSet presAssocID="{27CFE869-6E35-4438-93A6-A20B98C4CF0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147797B-6073-40D6-BE69-C38B33CAF892}" type="pres">
      <dgm:prSet presAssocID="{13A91E22-0073-40F7-B3AD-DEBB9EB172B4}" presName="spacer" presStyleCnt="0"/>
      <dgm:spPr/>
    </dgm:pt>
    <dgm:pt modelId="{60AFED4F-9CE9-42E6-8689-51050BC36C2F}" type="pres">
      <dgm:prSet presAssocID="{6D8C5537-99AF-4ACC-B07C-A3263D82F482}" presName="parentText" presStyleLbl="node1" presStyleIdx="1" presStyleCnt="2" custLinFactNeighborX="-7830" custLinFactNeighborY="806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69B9908-ADBF-4628-9384-98EB0149F865}" type="presOf" srcId="{95F46FE1-E032-4C73-9FAC-922993978732}" destId="{F2FC165E-2FA3-4A65-A76A-930A81588C80}" srcOrd="0" destOrd="0" presId="urn:microsoft.com/office/officeart/2005/8/layout/vList2"/>
    <dgm:cxn modelId="{17BA2D61-A3F1-4446-87A2-3749944C3E5D}" type="presOf" srcId="{27CFE869-6E35-4438-93A6-A20B98C4CF00}" destId="{862ECC7B-849A-4AF0-8CE9-724212ADF2BE}" srcOrd="0" destOrd="0" presId="urn:microsoft.com/office/officeart/2005/8/layout/vList2"/>
    <dgm:cxn modelId="{CCEB520F-B154-42CE-BDD8-AEF5F5A09DEA}" srcId="{95F46FE1-E032-4C73-9FAC-922993978732}" destId="{27CFE869-6E35-4438-93A6-A20B98C4CF00}" srcOrd="0" destOrd="0" parTransId="{DF7E6055-95D0-4FB5-8CAE-560D9D562EB9}" sibTransId="{13A91E22-0073-40F7-B3AD-DEBB9EB172B4}"/>
    <dgm:cxn modelId="{873D2A8C-4119-41A8-AE31-463FDA1977EB}" srcId="{95F46FE1-E032-4C73-9FAC-922993978732}" destId="{6D8C5537-99AF-4ACC-B07C-A3263D82F482}" srcOrd="1" destOrd="0" parTransId="{883C02CE-7176-4224-B6A7-7442EAEE3A43}" sibTransId="{F757244D-7617-4BAC-AED9-A9C4724CD39D}"/>
    <dgm:cxn modelId="{43E1E3B8-FE16-4A88-A237-77F3C7307B38}" type="presOf" srcId="{6D8C5537-99AF-4ACC-B07C-A3263D82F482}" destId="{60AFED4F-9CE9-42E6-8689-51050BC36C2F}" srcOrd="0" destOrd="0" presId="urn:microsoft.com/office/officeart/2005/8/layout/vList2"/>
    <dgm:cxn modelId="{BFAA07D0-F932-49D7-A616-45D637421076}" type="presParOf" srcId="{F2FC165E-2FA3-4A65-A76A-930A81588C80}" destId="{862ECC7B-849A-4AF0-8CE9-724212ADF2BE}" srcOrd="0" destOrd="0" presId="urn:microsoft.com/office/officeart/2005/8/layout/vList2"/>
    <dgm:cxn modelId="{774FB91F-1A66-49D0-85D7-D83F0A2AB311}" type="presParOf" srcId="{F2FC165E-2FA3-4A65-A76A-930A81588C80}" destId="{1147797B-6073-40D6-BE69-C38B33CAF892}" srcOrd="1" destOrd="0" presId="urn:microsoft.com/office/officeart/2005/8/layout/vList2"/>
    <dgm:cxn modelId="{7140A3B3-54F7-42BE-BF65-0A9E75B06B43}" type="presParOf" srcId="{F2FC165E-2FA3-4A65-A76A-930A81588C80}" destId="{60AFED4F-9CE9-42E6-8689-51050BC36C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013ABD-9AB4-4A65-BBD4-C262A05A5E02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D14B446-5DFD-47C2-88A8-5F7169995B64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1916. godine: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C8ABC-CE30-4FC9-905F-FC508A86800C}" type="parTrans" cxnId="{F81ABC57-343D-4C22-BF57-5BB33B561B27}">
      <dgm:prSet/>
      <dgm:spPr/>
      <dgm:t>
        <a:bodyPr/>
        <a:lstStyle/>
        <a:p>
          <a:endParaRPr lang="en-US"/>
        </a:p>
      </dgm:t>
    </dgm:pt>
    <dgm:pt modelId="{9E501E41-37AB-473A-B813-61246A8BF563}" type="sibTrans" cxnId="{F81ABC57-343D-4C22-BF57-5BB33B561B27}">
      <dgm:prSet/>
      <dgm:spPr/>
      <dgm:t>
        <a:bodyPr/>
        <a:lstStyle/>
        <a:p>
          <a:endParaRPr lang="en-US"/>
        </a:p>
      </dgm:t>
    </dgm:pt>
    <dgm:pt modelId="{A4113CA2-02C0-4D33-AF74-5303BBEF816E}">
      <dgm:prSet/>
      <dgm:spPr/>
      <dgm:t>
        <a:bodyPr/>
        <a:lstStyle/>
        <a:p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Bitka kod grada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Verduna</a:t>
          </a:r>
          <a:r>
            <a:rPr lang="hr-HR" dirty="0"/>
            <a:t>; poginulo oko 700 000 njemačkih i francuskih vojnika</a:t>
          </a:r>
          <a:endParaRPr lang="en-US" dirty="0"/>
        </a:p>
      </dgm:t>
    </dgm:pt>
    <dgm:pt modelId="{73AD1C7A-FA9B-426E-9309-49AF9C9410E6}" type="parTrans" cxnId="{C4DC74B9-52EA-414E-A40C-0541E67EFE3A}">
      <dgm:prSet/>
      <dgm:spPr/>
      <dgm:t>
        <a:bodyPr/>
        <a:lstStyle/>
        <a:p>
          <a:endParaRPr lang="en-US"/>
        </a:p>
      </dgm:t>
    </dgm:pt>
    <dgm:pt modelId="{0BF7286E-940C-43E3-80CF-0A382D739FAF}" type="sibTrans" cxnId="{C4DC74B9-52EA-414E-A40C-0541E67EFE3A}">
      <dgm:prSet/>
      <dgm:spPr/>
      <dgm:t>
        <a:bodyPr/>
        <a:lstStyle/>
        <a:p>
          <a:endParaRPr lang="en-US"/>
        </a:p>
      </dgm:t>
    </dgm:pt>
    <dgm:pt modelId="{E0060766-88C1-4D81-9561-92181FD7D89C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Bitka na rijeci 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Sommi</a:t>
          </a:r>
          <a:r>
            <a:rPr lang="hr-HR" dirty="0"/>
            <a:t>; britansko-francuska ofenziva; Britanci u jednom danu izgubili 60 000 vojnika</a:t>
          </a:r>
          <a:endParaRPr lang="en-US" dirty="0"/>
        </a:p>
      </dgm:t>
    </dgm:pt>
    <dgm:pt modelId="{73B45AFD-D5B1-4AD6-9F13-0C0A7BBA4814}" type="parTrans" cxnId="{7A30F8F1-7E85-48B3-B6C0-75E2BDC0D747}">
      <dgm:prSet/>
      <dgm:spPr/>
      <dgm:t>
        <a:bodyPr/>
        <a:lstStyle/>
        <a:p>
          <a:endParaRPr lang="en-US"/>
        </a:p>
      </dgm:t>
    </dgm:pt>
    <dgm:pt modelId="{B411F4D6-8B62-42FA-B46B-39D8C6BC909E}" type="sibTrans" cxnId="{7A30F8F1-7E85-48B3-B6C0-75E2BDC0D747}">
      <dgm:prSet/>
      <dgm:spPr/>
      <dgm:t>
        <a:bodyPr/>
        <a:lstStyle/>
        <a:p>
          <a:endParaRPr lang="en-US"/>
        </a:p>
      </dgm:t>
    </dgm:pt>
    <dgm:pt modelId="{7EB86461-E1CD-491E-B909-82B3C6807264}" type="pres">
      <dgm:prSet presAssocID="{62013ABD-9AB4-4A65-BBD4-C262A05A5E0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797D12E-CD5A-48DA-B17B-725C0FC88BF9}" type="pres">
      <dgm:prSet presAssocID="{1D14B446-5DFD-47C2-88A8-5F7169995B6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BEBC6ED-7179-4F08-831F-37FBEB76E331}" type="pres">
      <dgm:prSet presAssocID="{9E501E41-37AB-473A-B813-61246A8BF563}" presName="spacer" presStyleCnt="0"/>
      <dgm:spPr/>
    </dgm:pt>
    <dgm:pt modelId="{19FF8DDC-93F4-4E0F-85EC-0AD87BA78051}" type="pres">
      <dgm:prSet presAssocID="{A4113CA2-02C0-4D33-AF74-5303BBEF816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8D1DC1-4569-47B7-9A95-BB35D0BB5FF4}" type="pres">
      <dgm:prSet presAssocID="{0BF7286E-940C-43E3-80CF-0A382D739FAF}" presName="spacer" presStyleCnt="0"/>
      <dgm:spPr/>
    </dgm:pt>
    <dgm:pt modelId="{E1CEB247-B328-41B9-A19C-BB76F678E9F6}" type="pres">
      <dgm:prSet presAssocID="{E0060766-88C1-4D81-9561-92181FD7D89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B2CA2B8-F140-4313-BFCB-91FC08378CC6}" type="presOf" srcId="{1D14B446-5DFD-47C2-88A8-5F7169995B64}" destId="{1797D12E-CD5A-48DA-B17B-725C0FC88BF9}" srcOrd="0" destOrd="0" presId="urn:microsoft.com/office/officeart/2005/8/layout/vList2"/>
    <dgm:cxn modelId="{B7E4FE1A-C764-485D-A23C-17CB003BCE27}" type="presOf" srcId="{E0060766-88C1-4D81-9561-92181FD7D89C}" destId="{E1CEB247-B328-41B9-A19C-BB76F678E9F6}" srcOrd="0" destOrd="0" presId="urn:microsoft.com/office/officeart/2005/8/layout/vList2"/>
    <dgm:cxn modelId="{C4DC74B9-52EA-414E-A40C-0541E67EFE3A}" srcId="{62013ABD-9AB4-4A65-BBD4-C262A05A5E02}" destId="{A4113CA2-02C0-4D33-AF74-5303BBEF816E}" srcOrd="1" destOrd="0" parTransId="{73AD1C7A-FA9B-426E-9309-49AF9C9410E6}" sibTransId="{0BF7286E-940C-43E3-80CF-0A382D739FAF}"/>
    <dgm:cxn modelId="{26944B75-249F-4964-B62F-4BE96D2A2D50}" type="presOf" srcId="{A4113CA2-02C0-4D33-AF74-5303BBEF816E}" destId="{19FF8DDC-93F4-4E0F-85EC-0AD87BA78051}" srcOrd="0" destOrd="0" presId="urn:microsoft.com/office/officeart/2005/8/layout/vList2"/>
    <dgm:cxn modelId="{D6391C64-3B2A-412A-82E8-40CAE2BB4A5B}" type="presOf" srcId="{62013ABD-9AB4-4A65-BBD4-C262A05A5E02}" destId="{7EB86461-E1CD-491E-B909-82B3C6807264}" srcOrd="0" destOrd="0" presId="urn:microsoft.com/office/officeart/2005/8/layout/vList2"/>
    <dgm:cxn modelId="{F81ABC57-343D-4C22-BF57-5BB33B561B27}" srcId="{62013ABD-9AB4-4A65-BBD4-C262A05A5E02}" destId="{1D14B446-5DFD-47C2-88A8-5F7169995B64}" srcOrd="0" destOrd="0" parTransId="{ED4C8ABC-CE30-4FC9-905F-FC508A86800C}" sibTransId="{9E501E41-37AB-473A-B813-61246A8BF563}"/>
    <dgm:cxn modelId="{7A30F8F1-7E85-48B3-B6C0-75E2BDC0D747}" srcId="{62013ABD-9AB4-4A65-BBD4-C262A05A5E02}" destId="{E0060766-88C1-4D81-9561-92181FD7D89C}" srcOrd="2" destOrd="0" parTransId="{73B45AFD-D5B1-4AD6-9F13-0C0A7BBA4814}" sibTransId="{B411F4D6-8B62-42FA-B46B-39D8C6BC909E}"/>
    <dgm:cxn modelId="{E86908C3-C751-47C4-98DE-8C95651416EF}" type="presParOf" srcId="{7EB86461-E1CD-491E-B909-82B3C6807264}" destId="{1797D12E-CD5A-48DA-B17B-725C0FC88BF9}" srcOrd="0" destOrd="0" presId="urn:microsoft.com/office/officeart/2005/8/layout/vList2"/>
    <dgm:cxn modelId="{AC6FE2DD-048A-4749-8D58-14286630ED4A}" type="presParOf" srcId="{7EB86461-E1CD-491E-B909-82B3C6807264}" destId="{ABEBC6ED-7179-4F08-831F-37FBEB76E331}" srcOrd="1" destOrd="0" presId="urn:microsoft.com/office/officeart/2005/8/layout/vList2"/>
    <dgm:cxn modelId="{EBC1EC64-C81B-40EE-BEDF-A8EFEC2D28BA}" type="presParOf" srcId="{7EB86461-E1CD-491E-B909-82B3C6807264}" destId="{19FF8DDC-93F4-4E0F-85EC-0AD87BA78051}" srcOrd="2" destOrd="0" presId="urn:microsoft.com/office/officeart/2005/8/layout/vList2"/>
    <dgm:cxn modelId="{332FD0E2-419D-441F-85F3-6A130DD3FAEE}" type="presParOf" srcId="{7EB86461-E1CD-491E-B909-82B3C6807264}" destId="{7B8D1DC1-4569-47B7-9A95-BB35D0BB5FF4}" srcOrd="3" destOrd="0" presId="urn:microsoft.com/office/officeart/2005/8/layout/vList2"/>
    <dgm:cxn modelId="{59F6BBC7-1DA4-4494-B7D4-5C9B5C386875}" type="presParOf" srcId="{7EB86461-E1CD-491E-B909-82B3C6807264}" destId="{E1CEB247-B328-41B9-A19C-BB76F678E9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C6276B-932B-4F15-AF45-04FFDD4C1E36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410A5664-5E9A-49B0-9986-2DB5EAACABC3}">
      <dgm:prSet/>
      <dgm:spPr/>
      <dgm:t>
        <a:bodyPr/>
        <a:lstStyle/>
        <a:p>
          <a:r>
            <a:rPr lang="hr-HR"/>
            <a:t>Rat Njemačke i Austro-Ugarske protiv Rusije</a:t>
          </a:r>
          <a:endParaRPr lang="en-US"/>
        </a:p>
      </dgm:t>
    </dgm:pt>
    <dgm:pt modelId="{1165EEF3-8C96-403F-97BB-5346AA947FED}" type="parTrans" cxnId="{98FFEE3F-30CC-4340-91A3-A0EFF112E5BE}">
      <dgm:prSet/>
      <dgm:spPr/>
      <dgm:t>
        <a:bodyPr/>
        <a:lstStyle/>
        <a:p>
          <a:endParaRPr lang="en-US"/>
        </a:p>
      </dgm:t>
    </dgm:pt>
    <dgm:pt modelId="{6F14CC7F-D31F-41D2-B46A-A6948AE8BC4D}" type="sibTrans" cxnId="{98FFEE3F-30CC-4340-91A3-A0EFF112E5BE}">
      <dgm:prSet/>
      <dgm:spPr/>
      <dgm:t>
        <a:bodyPr/>
        <a:lstStyle/>
        <a:p>
          <a:endParaRPr lang="en-US"/>
        </a:p>
      </dgm:t>
    </dgm:pt>
    <dgm:pt modelId="{236054F6-5A98-4ECB-B3A2-0B728A588A42}">
      <dgm:prSet/>
      <dgm:spPr/>
      <dgm:t>
        <a:bodyPr/>
        <a:lstStyle/>
        <a:p>
          <a:r>
            <a:rPr lang="hr-HR"/>
            <a:t>Njemačka ratovala na dva bojišta</a:t>
          </a:r>
          <a:endParaRPr lang="en-US"/>
        </a:p>
      </dgm:t>
    </dgm:pt>
    <dgm:pt modelId="{B0C97C61-FA5F-41A3-A2F5-F355D93CD2FE}" type="parTrans" cxnId="{D7163686-9D66-4142-A7C8-757822CACB85}">
      <dgm:prSet/>
      <dgm:spPr/>
      <dgm:t>
        <a:bodyPr/>
        <a:lstStyle/>
        <a:p>
          <a:endParaRPr lang="en-US"/>
        </a:p>
      </dgm:t>
    </dgm:pt>
    <dgm:pt modelId="{123A7906-CCA6-416C-B652-C3659777F0E0}" type="sibTrans" cxnId="{D7163686-9D66-4142-A7C8-757822CACB85}">
      <dgm:prSet/>
      <dgm:spPr/>
      <dgm:t>
        <a:bodyPr/>
        <a:lstStyle/>
        <a:p>
          <a:endParaRPr lang="en-US"/>
        </a:p>
      </dgm:t>
    </dgm:pt>
    <dgm:pt modelId="{F02DBDE5-4AB5-4D21-9D0D-80F9C07A33FD}">
      <dgm:prSet/>
      <dgm:spPr/>
      <dgm:t>
        <a:bodyPr/>
        <a:lstStyle/>
        <a:p>
          <a:pPr algn="just"/>
          <a:r>
            <a:rPr lang="hr-HR" dirty="0"/>
            <a:t>Njemačka vojska pobijedila rusku u bitkama kod 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Tannenberga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1914. i </a:t>
          </a:r>
          <a:r>
            <a:rPr lang="hr-H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Mazurskih</a:t>
          </a:r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jezera 1915. godine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8C3F1C-6771-49EA-AC81-8BE5AC94A622}" type="parTrans" cxnId="{748175CD-D3F5-4E39-AAF0-93E78571DC85}">
      <dgm:prSet/>
      <dgm:spPr/>
      <dgm:t>
        <a:bodyPr/>
        <a:lstStyle/>
        <a:p>
          <a:endParaRPr lang="en-US"/>
        </a:p>
      </dgm:t>
    </dgm:pt>
    <dgm:pt modelId="{2AE1E27C-7B8B-4475-8C4B-68FB158E465E}" type="sibTrans" cxnId="{748175CD-D3F5-4E39-AAF0-93E78571DC85}">
      <dgm:prSet/>
      <dgm:spPr/>
      <dgm:t>
        <a:bodyPr/>
        <a:lstStyle/>
        <a:p>
          <a:endParaRPr lang="en-US"/>
        </a:p>
      </dgm:t>
    </dgm:pt>
    <dgm:pt modelId="{F9C2BE5C-98D6-4BD2-BF2A-5AB54A3ACFB0}">
      <dgm:prSet/>
      <dgm:spPr/>
      <dgm:t>
        <a:bodyPr/>
        <a:lstStyle/>
        <a:p>
          <a:pPr algn="just"/>
          <a:r>
            <a: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1917. godine </a:t>
          </a:r>
          <a:r>
            <a:rPr lang="hr-HR" dirty="0"/>
            <a:t>– postrojbe Trojnog saveza ostvarile prodor duboko u teritorij Rusije</a:t>
          </a:r>
          <a:endParaRPr lang="en-US" dirty="0"/>
        </a:p>
      </dgm:t>
    </dgm:pt>
    <dgm:pt modelId="{B8BEABBA-5100-4362-82CF-747BE7D5E2CB}" type="parTrans" cxnId="{2F234374-4BED-4C7A-ACD9-C80B9D5A82A2}">
      <dgm:prSet/>
      <dgm:spPr/>
      <dgm:t>
        <a:bodyPr/>
        <a:lstStyle/>
        <a:p>
          <a:endParaRPr lang="en-US"/>
        </a:p>
      </dgm:t>
    </dgm:pt>
    <dgm:pt modelId="{A8BCCB35-C947-4CD4-BCA1-EBACBBD4A743}" type="sibTrans" cxnId="{2F234374-4BED-4C7A-ACD9-C80B9D5A82A2}">
      <dgm:prSet/>
      <dgm:spPr/>
      <dgm:t>
        <a:bodyPr/>
        <a:lstStyle/>
        <a:p>
          <a:endParaRPr lang="en-US"/>
        </a:p>
      </dgm:t>
    </dgm:pt>
    <dgm:pt modelId="{95DF4904-59C0-4BBC-9AD4-8F5D672DA328}" type="pres">
      <dgm:prSet presAssocID="{0AC6276B-932B-4F15-AF45-04FFDD4C1E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128A9BD-90D5-43D7-A378-F9D7B62836D9}" type="pres">
      <dgm:prSet presAssocID="{410A5664-5E9A-49B0-9986-2DB5EAACAB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165179-A637-443E-A801-17B3A7DFE82F}" type="pres">
      <dgm:prSet presAssocID="{6F14CC7F-D31F-41D2-B46A-A6948AE8BC4D}" presName="spacer" presStyleCnt="0"/>
      <dgm:spPr/>
    </dgm:pt>
    <dgm:pt modelId="{2B437C14-D314-41ED-9FEF-7A8D824B7073}" type="pres">
      <dgm:prSet presAssocID="{236054F6-5A98-4ECB-B3A2-0B728A588A4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A35EF76-10BD-4C63-9195-B31C8811C8FC}" type="pres">
      <dgm:prSet presAssocID="{123A7906-CCA6-416C-B652-C3659777F0E0}" presName="spacer" presStyleCnt="0"/>
      <dgm:spPr/>
    </dgm:pt>
    <dgm:pt modelId="{E0667AC1-01D8-4610-ADCA-557911297C07}" type="pres">
      <dgm:prSet presAssocID="{F02DBDE5-4AB5-4D21-9D0D-80F9C07A33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77B167-CF4F-48D8-91BD-1340C87BD200}" type="pres">
      <dgm:prSet presAssocID="{2AE1E27C-7B8B-4475-8C4B-68FB158E465E}" presName="spacer" presStyleCnt="0"/>
      <dgm:spPr/>
    </dgm:pt>
    <dgm:pt modelId="{352438D2-D638-4A22-9A44-2FFBF338AD3A}" type="pres">
      <dgm:prSet presAssocID="{F9C2BE5C-98D6-4BD2-BF2A-5AB54A3ACFB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8FFEE3F-30CC-4340-91A3-A0EFF112E5BE}" srcId="{0AC6276B-932B-4F15-AF45-04FFDD4C1E36}" destId="{410A5664-5E9A-49B0-9986-2DB5EAACABC3}" srcOrd="0" destOrd="0" parTransId="{1165EEF3-8C96-403F-97BB-5346AA947FED}" sibTransId="{6F14CC7F-D31F-41D2-B46A-A6948AE8BC4D}"/>
    <dgm:cxn modelId="{2F4FAA19-5B2C-4B92-9804-EF080AD05CDB}" type="presOf" srcId="{F9C2BE5C-98D6-4BD2-BF2A-5AB54A3ACFB0}" destId="{352438D2-D638-4A22-9A44-2FFBF338AD3A}" srcOrd="0" destOrd="0" presId="urn:microsoft.com/office/officeart/2005/8/layout/vList2"/>
    <dgm:cxn modelId="{B8700A38-C4F9-4CE1-827E-935DE91B3D83}" type="presOf" srcId="{0AC6276B-932B-4F15-AF45-04FFDD4C1E36}" destId="{95DF4904-59C0-4BBC-9AD4-8F5D672DA328}" srcOrd="0" destOrd="0" presId="urn:microsoft.com/office/officeart/2005/8/layout/vList2"/>
    <dgm:cxn modelId="{2F234374-4BED-4C7A-ACD9-C80B9D5A82A2}" srcId="{0AC6276B-932B-4F15-AF45-04FFDD4C1E36}" destId="{F9C2BE5C-98D6-4BD2-BF2A-5AB54A3ACFB0}" srcOrd="3" destOrd="0" parTransId="{B8BEABBA-5100-4362-82CF-747BE7D5E2CB}" sibTransId="{A8BCCB35-C947-4CD4-BCA1-EBACBBD4A743}"/>
    <dgm:cxn modelId="{758B0CF0-82B9-4B50-9177-49F6ECB6BF4D}" type="presOf" srcId="{410A5664-5E9A-49B0-9986-2DB5EAACABC3}" destId="{F128A9BD-90D5-43D7-A378-F9D7B62836D9}" srcOrd="0" destOrd="0" presId="urn:microsoft.com/office/officeart/2005/8/layout/vList2"/>
    <dgm:cxn modelId="{FD4C5C5E-CAA3-401A-9905-0DA96BD9F3E2}" type="presOf" srcId="{236054F6-5A98-4ECB-B3A2-0B728A588A42}" destId="{2B437C14-D314-41ED-9FEF-7A8D824B7073}" srcOrd="0" destOrd="0" presId="urn:microsoft.com/office/officeart/2005/8/layout/vList2"/>
    <dgm:cxn modelId="{748175CD-D3F5-4E39-AAF0-93E78571DC85}" srcId="{0AC6276B-932B-4F15-AF45-04FFDD4C1E36}" destId="{F02DBDE5-4AB5-4D21-9D0D-80F9C07A33FD}" srcOrd="2" destOrd="0" parTransId="{048C3F1C-6771-49EA-AC81-8BE5AC94A622}" sibTransId="{2AE1E27C-7B8B-4475-8C4B-68FB158E465E}"/>
    <dgm:cxn modelId="{D7163686-9D66-4142-A7C8-757822CACB85}" srcId="{0AC6276B-932B-4F15-AF45-04FFDD4C1E36}" destId="{236054F6-5A98-4ECB-B3A2-0B728A588A42}" srcOrd="1" destOrd="0" parTransId="{B0C97C61-FA5F-41A3-A2F5-F355D93CD2FE}" sibTransId="{123A7906-CCA6-416C-B652-C3659777F0E0}"/>
    <dgm:cxn modelId="{36A45FE5-6F12-4790-93E9-E95F5A1B6E0C}" type="presOf" srcId="{F02DBDE5-4AB5-4D21-9D0D-80F9C07A33FD}" destId="{E0667AC1-01D8-4610-ADCA-557911297C07}" srcOrd="0" destOrd="0" presId="urn:microsoft.com/office/officeart/2005/8/layout/vList2"/>
    <dgm:cxn modelId="{C7566DB8-7092-4480-9720-59EDECC76619}" type="presParOf" srcId="{95DF4904-59C0-4BBC-9AD4-8F5D672DA328}" destId="{F128A9BD-90D5-43D7-A378-F9D7B62836D9}" srcOrd="0" destOrd="0" presId="urn:microsoft.com/office/officeart/2005/8/layout/vList2"/>
    <dgm:cxn modelId="{A0EC4895-A78A-40ED-8A6A-68F0B6D42869}" type="presParOf" srcId="{95DF4904-59C0-4BBC-9AD4-8F5D672DA328}" destId="{69165179-A637-443E-A801-17B3A7DFE82F}" srcOrd="1" destOrd="0" presId="urn:microsoft.com/office/officeart/2005/8/layout/vList2"/>
    <dgm:cxn modelId="{4D479B10-2B6C-47A9-9452-A5F041FEAB6D}" type="presParOf" srcId="{95DF4904-59C0-4BBC-9AD4-8F5D672DA328}" destId="{2B437C14-D314-41ED-9FEF-7A8D824B7073}" srcOrd="2" destOrd="0" presId="urn:microsoft.com/office/officeart/2005/8/layout/vList2"/>
    <dgm:cxn modelId="{B304BD0C-C5F5-46B8-989E-A116B230AE63}" type="presParOf" srcId="{95DF4904-59C0-4BBC-9AD4-8F5D672DA328}" destId="{AA35EF76-10BD-4C63-9195-B31C8811C8FC}" srcOrd="3" destOrd="0" presId="urn:microsoft.com/office/officeart/2005/8/layout/vList2"/>
    <dgm:cxn modelId="{52CE6D6A-71FF-47DE-8015-CB4DBF050978}" type="presParOf" srcId="{95DF4904-59C0-4BBC-9AD4-8F5D672DA328}" destId="{E0667AC1-01D8-4610-ADCA-557911297C07}" srcOrd="4" destOrd="0" presId="urn:microsoft.com/office/officeart/2005/8/layout/vList2"/>
    <dgm:cxn modelId="{724E7807-2E95-4928-9FA0-138CF45EAC88}" type="presParOf" srcId="{95DF4904-59C0-4BBC-9AD4-8F5D672DA328}" destId="{6B77B167-CF4F-48D8-91BD-1340C87BD200}" srcOrd="5" destOrd="0" presId="urn:microsoft.com/office/officeart/2005/8/layout/vList2"/>
    <dgm:cxn modelId="{455A4ACD-7FF1-4182-B194-5981DB3B2672}" type="presParOf" srcId="{95DF4904-59C0-4BBC-9AD4-8F5D672DA328}" destId="{352438D2-D638-4A22-9A44-2FFBF338AD3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2C33D23-2D59-4F72-8307-7CD39F7B1F3C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1F3A3732-DA46-499D-869C-F96E93B6E211}">
      <dgm:prSet custT="1"/>
      <dgm:spPr/>
      <dgm:t>
        <a:bodyPr/>
        <a:lstStyle/>
        <a:p>
          <a:r>
            <a:rPr lang="hr-HR" sz="3600" dirty="0"/>
            <a:t>Crta razdvajanja zaraćenih strana </a:t>
          </a:r>
          <a:r>
            <a:rPr lang="hr-HR" sz="3600" dirty="0" smtClean="0"/>
            <a:t>– </a:t>
          </a:r>
          <a:r>
            <a:rPr lang="hr-H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dolina </a:t>
          </a:r>
          <a:r>
            <a:rPr lang="hr-H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rijeke Soče </a:t>
          </a:r>
          <a:endParaRPr lang="en-US" sz="3600" dirty="0"/>
        </a:p>
      </dgm:t>
    </dgm:pt>
    <dgm:pt modelId="{36651029-BF30-47F1-9EF7-0D5B084FE8A4}" type="parTrans" cxnId="{141A99F1-FE44-4977-99DC-85257443C73F}">
      <dgm:prSet/>
      <dgm:spPr/>
      <dgm:t>
        <a:bodyPr/>
        <a:lstStyle/>
        <a:p>
          <a:endParaRPr lang="en-US"/>
        </a:p>
      </dgm:t>
    </dgm:pt>
    <dgm:pt modelId="{55A5257B-0878-4783-B884-B438450921E8}" type="sibTrans" cxnId="{141A99F1-FE44-4977-99DC-85257443C73F}">
      <dgm:prSet/>
      <dgm:spPr/>
      <dgm:t>
        <a:bodyPr/>
        <a:lstStyle/>
        <a:p>
          <a:endParaRPr lang="en-US"/>
        </a:p>
      </dgm:t>
    </dgm:pt>
    <dgm:pt modelId="{AFBBB483-4316-462D-9C7A-EBCE79EDEF36}">
      <dgm:prSet custT="1"/>
      <dgm:spPr/>
      <dgm:t>
        <a:bodyPr/>
        <a:lstStyle/>
        <a:p>
          <a:r>
            <a:rPr lang="hr-HR" sz="2800" dirty="0"/>
            <a:t>1917. godine austrougarske i njemačke postrojbe ostvarile pobjedu u </a:t>
          </a:r>
          <a:r>
            <a:rPr lang="hr-H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Bitci kod </a:t>
          </a:r>
          <a:r>
            <a:rPr lang="hr-HR" sz="2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Kobarida</a:t>
          </a:r>
          <a:r>
            <a:rPr lang="hr-HR" sz="2800" dirty="0"/>
            <a:t>, potisnuvši talijansku vojsku na zapad</a:t>
          </a:r>
          <a:endParaRPr lang="en-US" sz="2800" dirty="0"/>
        </a:p>
      </dgm:t>
    </dgm:pt>
    <dgm:pt modelId="{D3BF98F0-82DC-4A16-85A8-26F596067308}" type="parTrans" cxnId="{ECDA2096-45EF-47CA-B44D-DACB5F7B0F97}">
      <dgm:prSet/>
      <dgm:spPr/>
      <dgm:t>
        <a:bodyPr/>
        <a:lstStyle/>
        <a:p>
          <a:endParaRPr lang="en-US"/>
        </a:p>
      </dgm:t>
    </dgm:pt>
    <dgm:pt modelId="{EF1026F8-8FB6-4236-9A70-9A3EC4CD8D22}" type="sibTrans" cxnId="{ECDA2096-45EF-47CA-B44D-DACB5F7B0F97}">
      <dgm:prSet/>
      <dgm:spPr/>
      <dgm:t>
        <a:bodyPr/>
        <a:lstStyle/>
        <a:p>
          <a:endParaRPr lang="en-US"/>
        </a:p>
      </dgm:t>
    </dgm:pt>
    <dgm:pt modelId="{F71E3AC1-6939-450F-9B06-6F6A36A4E75A}" type="pres">
      <dgm:prSet presAssocID="{C2C33D23-2D59-4F72-8307-7CD39F7B1F3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4D12B6D-5EFE-4ADB-AD29-4C9F3A83FBCF}" type="pres">
      <dgm:prSet presAssocID="{1F3A3732-DA46-499D-869C-F96E93B6E21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0981F1-FE20-4D43-B6F0-045BEB0D228E}" type="pres">
      <dgm:prSet presAssocID="{55A5257B-0878-4783-B884-B438450921E8}" presName="spacer" presStyleCnt="0"/>
      <dgm:spPr/>
    </dgm:pt>
    <dgm:pt modelId="{365FAEA2-2C04-465C-A284-8210E1F6D474}" type="pres">
      <dgm:prSet presAssocID="{AFBBB483-4316-462D-9C7A-EBCE79EDEF3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096B9E7-7E56-422B-A14C-ABE45FD20458}" type="presOf" srcId="{C2C33D23-2D59-4F72-8307-7CD39F7B1F3C}" destId="{F71E3AC1-6939-450F-9B06-6F6A36A4E75A}" srcOrd="0" destOrd="0" presId="urn:microsoft.com/office/officeart/2005/8/layout/vList2"/>
    <dgm:cxn modelId="{141A99F1-FE44-4977-99DC-85257443C73F}" srcId="{C2C33D23-2D59-4F72-8307-7CD39F7B1F3C}" destId="{1F3A3732-DA46-499D-869C-F96E93B6E211}" srcOrd="0" destOrd="0" parTransId="{36651029-BF30-47F1-9EF7-0D5B084FE8A4}" sibTransId="{55A5257B-0878-4783-B884-B438450921E8}"/>
    <dgm:cxn modelId="{BB87C3B3-0626-4E03-91AB-B6B2F10CC7DA}" type="presOf" srcId="{AFBBB483-4316-462D-9C7A-EBCE79EDEF36}" destId="{365FAEA2-2C04-465C-A284-8210E1F6D474}" srcOrd="0" destOrd="0" presId="urn:microsoft.com/office/officeart/2005/8/layout/vList2"/>
    <dgm:cxn modelId="{D6E7E7CB-EA7E-4165-A7CE-422E5D8381C5}" type="presOf" srcId="{1F3A3732-DA46-499D-869C-F96E93B6E211}" destId="{E4D12B6D-5EFE-4ADB-AD29-4C9F3A83FBCF}" srcOrd="0" destOrd="0" presId="urn:microsoft.com/office/officeart/2005/8/layout/vList2"/>
    <dgm:cxn modelId="{ECDA2096-45EF-47CA-B44D-DACB5F7B0F97}" srcId="{C2C33D23-2D59-4F72-8307-7CD39F7B1F3C}" destId="{AFBBB483-4316-462D-9C7A-EBCE79EDEF36}" srcOrd="1" destOrd="0" parTransId="{D3BF98F0-82DC-4A16-85A8-26F596067308}" sibTransId="{EF1026F8-8FB6-4236-9A70-9A3EC4CD8D22}"/>
    <dgm:cxn modelId="{3BCD8E2E-EB03-49EC-93A0-277409DD2469}" type="presParOf" srcId="{F71E3AC1-6939-450F-9B06-6F6A36A4E75A}" destId="{E4D12B6D-5EFE-4ADB-AD29-4C9F3A83FBCF}" srcOrd="0" destOrd="0" presId="urn:microsoft.com/office/officeart/2005/8/layout/vList2"/>
    <dgm:cxn modelId="{09715C7E-7B37-4FD6-B3D2-B7CFCA3C35BB}" type="presParOf" srcId="{F71E3AC1-6939-450F-9B06-6F6A36A4E75A}" destId="{930981F1-FE20-4D43-B6F0-045BEB0D228E}" srcOrd="1" destOrd="0" presId="urn:microsoft.com/office/officeart/2005/8/layout/vList2"/>
    <dgm:cxn modelId="{8F904EFB-84DA-4D87-A16C-825411C972B5}" type="presParOf" srcId="{F71E3AC1-6939-450F-9B06-6F6A36A4E75A}" destId="{365FAEA2-2C04-465C-A284-8210E1F6D4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848241-B060-4C70-8D21-4EA63DE2544C}">
      <dsp:nvSpPr>
        <dsp:cNvPr id="0" name=""/>
        <dsp:cNvSpPr/>
      </dsp:nvSpPr>
      <dsp:spPr>
        <a:xfrm>
          <a:off x="37" y="36858"/>
          <a:ext cx="3613720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Trojni savez</a:t>
          </a:r>
        </a:p>
      </dsp:txBody>
      <dsp:txXfrm>
        <a:off x="37" y="36858"/>
        <a:ext cx="3613720" cy="1036800"/>
      </dsp:txXfrm>
    </dsp:sp>
    <dsp:sp modelId="{64D59BA8-55D0-45EC-A19B-8196AC55B74E}">
      <dsp:nvSpPr>
        <dsp:cNvPr id="0" name=""/>
        <dsp:cNvSpPr/>
      </dsp:nvSpPr>
      <dsp:spPr>
        <a:xfrm>
          <a:off x="37" y="1067313"/>
          <a:ext cx="3613720" cy="4314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</dsp:txBody>
      <dsp:txXfrm>
        <a:off x="37" y="1067313"/>
        <a:ext cx="3613720" cy="4314495"/>
      </dsp:txXfrm>
    </dsp:sp>
    <dsp:sp modelId="{81FAD5C6-790F-44B9-A1D8-61D5A40C626F}">
      <dsp:nvSpPr>
        <dsp:cNvPr id="0" name=""/>
        <dsp:cNvSpPr/>
      </dsp:nvSpPr>
      <dsp:spPr>
        <a:xfrm>
          <a:off x="4119678" y="40030"/>
          <a:ext cx="3613720" cy="1036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Antanta</a:t>
          </a:r>
        </a:p>
      </dsp:txBody>
      <dsp:txXfrm>
        <a:off x="4119678" y="40030"/>
        <a:ext cx="3613720" cy="1036800"/>
      </dsp:txXfrm>
    </dsp:sp>
    <dsp:sp modelId="{44B246AF-2298-43DE-98DC-2575CE133275}">
      <dsp:nvSpPr>
        <dsp:cNvPr id="0" name=""/>
        <dsp:cNvSpPr/>
      </dsp:nvSpPr>
      <dsp:spPr>
        <a:xfrm>
          <a:off x="4119678" y="1076830"/>
          <a:ext cx="3613720" cy="430180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3600" kern="1200" dirty="0"/>
        </a:p>
      </dsp:txBody>
      <dsp:txXfrm>
        <a:off x="4119678" y="1076830"/>
        <a:ext cx="3613720" cy="430180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12B6D-5EFE-4ADB-AD29-4C9F3A83FBCF}">
      <dsp:nvSpPr>
        <dsp:cNvPr id="0" name=""/>
        <dsp:cNvSpPr/>
      </dsp:nvSpPr>
      <dsp:spPr>
        <a:xfrm>
          <a:off x="0" y="85839"/>
          <a:ext cx="10605116" cy="13689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Poraz Austro-Ugarske u bitkama na Ceru i </a:t>
          </a:r>
          <a:r>
            <a:rPr lang="hr-HR" sz="3600" kern="1200" dirty="0" err="1"/>
            <a:t>Kolubari</a:t>
          </a:r>
          <a:endParaRPr lang="en-US" sz="3600" kern="1200" dirty="0"/>
        </a:p>
      </dsp:txBody>
      <dsp:txXfrm>
        <a:off x="0" y="85839"/>
        <a:ext cx="10605116" cy="1368900"/>
      </dsp:txXfrm>
    </dsp:sp>
    <dsp:sp modelId="{365FAEA2-2C04-465C-A284-8210E1F6D474}">
      <dsp:nvSpPr>
        <dsp:cNvPr id="0" name=""/>
        <dsp:cNvSpPr/>
      </dsp:nvSpPr>
      <dsp:spPr>
        <a:xfrm>
          <a:off x="0" y="1641939"/>
          <a:ext cx="10605116" cy="13689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1915. godine austrougarska vojska osvojila Srbiju</a:t>
          </a:r>
          <a:endParaRPr lang="en-US" sz="3600" kern="1200" dirty="0"/>
        </a:p>
      </dsp:txBody>
      <dsp:txXfrm>
        <a:off x="0" y="1641939"/>
        <a:ext cx="10605116" cy="1368900"/>
      </dsp:txXfrm>
    </dsp:sp>
    <dsp:sp modelId="{81CF0A0B-EDBA-4C13-B4CB-CB89B054F4FD}">
      <dsp:nvSpPr>
        <dsp:cNvPr id="0" name=""/>
        <dsp:cNvSpPr/>
      </dsp:nvSpPr>
      <dsp:spPr>
        <a:xfrm>
          <a:off x="0" y="3198039"/>
          <a:ext cx="10605116" cy="13689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Srpska i crnogorska vojska povukle se na otok Krf (Grčka)</a:t>
          </a:r>
          <a:endParaRPr lang="en-US" sz="3600" kern="1200" dirty="0"/>
        </a:p>
      </dsp:txBody>
      <dsp:txXfrm>
        <a:off x="0" y="3198039"/>
        <a:ext cx="10605116" cy="13689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ECC7B-849A-4AF0-8CE9-724212ADF2BE}">
      <dsp:nvSpPr>
        <dsp:cNvPr id="0" name=""/>
        <dsp:cNvSpPr/>
      </dsp:nvSpPr>
      <dsp:spPr>
        <a:xfrm>
          <a:off x="0" y="16598"/>
          <a:ext cx="10451329" cy="166842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1914. godine na stranu Trojnog saveza u rat ušlo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Osmansko Carstvo </a:t>
          </a:r>
          <a:r>
            <a:rPr lang="hr-HR" sz="3200" kern="1200" dirty="0"/>
            <a:t>s namjerom vraćanja teritorija izgubljenog u Balkanskim ratovima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6598"/>
        <a:ext cx="10451329" cy="1668420"/>
      </dsp:txXfrm>
    </dsp:sp>
    <dsp:sp modelId="{60AFED4F-9CE9-42E6-8689-51050BC36C2F}">
      <dsp:nvSpPr>
        <dsp:cNvPr id="0" name=""/>
        <dsp:cNvSpPr/>
      </dsp:nvSpPr>
      <dsp:spPr>
        <a:xfrm>
          <a:off x="0" y="1781500"/>
          <a:ext cx="10451329" cy="166842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Iste godine na stranu Antante ušle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Crna Gora i Japan </a:t>
          </a:r>
          <a:r>
            <a:rPr lang="hr-HR" sz="3200" kern="1200" dirty="0"/>
            <a:t>(cilj: zauzimanje njemačkih posjeda na Dalekom istoku)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81500"/>
        <a:ext cx="10451329" cy="1668420"/>
      </dsp:txXfrm>
    </dsp:sp>
    <dsp:sp modelId="{AA1B157A-20B1-4A25-8756-745C3DCADDD2}">
      <dsp:nvSpPr>
        <dsp:cNvPr id="0" name=""/>
        <dsp:cNvSpPr/>
      </dsp:nvSpPr>
      <dsp:spPr>
        <a:xfrm>
          <a:off x="0" y="3539200"/>
          <a:ext cx="10451329" cy="166842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1915. godine na stranu Trojnog saveza u rat ušla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Bugarska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539200"/>
        <a:ext cx="10451329" cy="16684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ECC7B-849A-4AF0-8CE9-724212ADF2BE}">
      <dsp:nvSpPr>
        <dsp:cNvPr id="0" name=""/>
        <dsp:cNvSpPr/>
      </dsp:nvSpPr>
      <dsp:spPr>
        <a:xfrm>
          <a:off x="0" y="40268"/>
          <a:ext cx="10451329" cy="122148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Italija isprva bila neutralna; 1915. godine </a:t>
          </a:r>
          <a:r>
            <a:rPr lang="hr-HR" sz="3200" kern="1200" dirty="0"/>
            <a:t>izašla iz Trojnog saveza i prešla na stranu Antante 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0268"/>
        <a:ext cx="10451329" cy="1221480"/>
      </dsp:txXfrm>
    </dsp:sp>
    <dsp:sp modelId="{60AFED4F-9CE9-42E6-8689-51050BC36C2F}">
      <dsp:nvSpPr>
        <dsp:cNvPr id="0" name=""/>
        <dsp:cNvSpPr/>
      </dsp:nvSpPr>
      <dsp:spPr>
        <a:xfrm>
          <a:off x="0" y="1352006"/>
          <a:ext cx="10451329" cy="122148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Sa silama Antante sklopila tajni </a:t>
          </a:r>
          <a:r>
            <a:rPr lang="hr-H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Londonski ugovor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52006"/>
        <a:ext cx="10451329" cy="1221480"/>
      </dsp:txXfrm>
    </dsp:sp>
    <dsp:sp modelId="{AA1B157A-20B1-4A25-8756-745C3DCADDD2}">
      <dsp:nvSpPr>
        <dsp:cNvPr id="0" name=""/>
        <dsp:cNvSpPr/>
      </dsp:nvSpPr>
      <dsp:spPr>
        <a:xfrm>
          <a:off x="0" y="2657006"/>
          <a:ext cx="10451329" cy="122148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Obećano proširenje teritorija nakon pobjede u ratu</a:t>
          </a:r>
          <a:endParaRPr lang="en-US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657006"/>
        <a:ext cx="10451329" cy="1221480"/>
      </dsp:txXfrm>
    </dsp:sp>
    <dsp:sp modelId="{F6E3032B-B2D8-4A2A-9C51-EE5B61612094}">
      <dsp:nvSpPr>
        <dsp:cNvPr id="0" name=""/>
        <dsp:cNvSpPr/>
      </dsp:nvSpPr>
      <dsp:spPr>
        <a:xfrm>
          <a:off x="0" y="3962006"/>
          <a:ext cx="10451329" cy="122148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/>
            <a:t>Londonski ugovor nepovoljan za Hrvatsku – njime Italiji obećana Istra, veliki dio Dalmacije i gotovo svi jadranski otoci</a:t>
          </a:r>
          <a:endParaRPr lang="en-US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962006"/>
        <a:ext cx="10451329" cy="12214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F86051-D5AE-40B7-94B5-96937D60E023}">
      <dsp:nvSpPr>
        <dsp:cNvPr id="0" name=""/>
        <dsp:cNvSpPr/>
      </dsp:nvSpPr>
      <dsp:spPr>
        <a:xfrm>
          <a:off x="0" y="737366"/>
          <a:ext cx="6960093" cy="13127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Opća mobilizacija u zaraćenim državama</a:t>
          </a:r>
          <a:endParaRPr lang="en-US" sz="3400" kern="1200"/>
        </a:p>
      </dsp:txBody>
      <dsp:txXfrm>
        <a:off x="0" y="737366"/>
        <a:ext cx="6960093" cy="1312740"/>
      </dsp:txXfrm>
    </dsp:sp>
    <dsp:sp modelId="{94C68617-C17B-4BD3-9555-E52AE535FE0C}">
      <dsp:nvSpPr>
        <dsp:cNvPr id="0" name=""/>
        <dsp:cNvSpPr/>
      </dsp:nvSpPr>
      <dsp:spPr>
        <a:xfrm>
          <a:off x="0" y="2148026"/>
          <a:ext cx="6960093" cy="131274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U većini država prisilno novačenje muškaraca određene dobi</a:t>
          </a:r>
          <a:endParaRPr lang="en-US" sz="3400" kern="1200"/>
        </a:p>
      </dsp:txBody>
      <dsp:txXfrm>
        <a:off x="0" y="2148026"/>
        <a:ext cx="6960093" cy="1312740"/>
      </dsp:txXfrm>
    </dsp:sp>
    <dsp:sp modelId="{7D247737-4CCC-4A28-AC16-18FFFAD85BC7}">
      <dsp:nvSpPr>
        <dsp:cNvPr id="0" name=""/>
        <dsp:cNvSpPr/>
      </dsp:nvSpPr>
      <dsp:spPr>
        <a:xfrm>
          <a:off x="0" y="3558686"/>
          <a:ext cx="6960093" cy="13127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/>
            <a:t>Velika Britanija – oslanjala se na dobrovoljce</a:t>
          </a:r>
          <a:endParaRPr lang="en-US" sz="3400" kern="1200"/>
        </a:p>
      </dsp:txBody>
      <dsp:txXfrm>
        <a:off x="0" y="3558686"/>
        <a:ext cx="6960093" cy="131274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ECC7B-849A-4AF0-8CE9-724212ADF2BE}">
      <dsp:nvSpPr>
        <dsp:cNvPr id="0" name=""/>
        <dsp:cNvSpPr/>
      </dsp:nvSpPr>
      <dsp:spPr>
        <a:xfrm>
          <a:off x="0" y="327374"/>
          <a:ext cx="10938955" cy="12168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Prva velika bitka – u blizini rijeke 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Marne 1914. godine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7374"/>
        <a:ext cx="10938955" cy="1216800"/>
      </dsp:txXfrm>
    </dsp:sp>
    <dsp:sp modelId="{60AFED4F-9CE9-42E6-8689-51050BC36C2F}">
      <dsp:nvSpPr>
        <dsp:cNvPr id="0" name=""/>
        <dsp:cNvSpPr/>
      </dsp:nvSpPr>
      <dsp:spPr>
        <a:xfrm>
          <a:off x="0" y="1746475"/>
          <a:ext cx="10938955" cy="1216800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Francuska i engleska vojska zaustavile njemački prodor prema jugu Francuske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746475"/>
        <a:ext cx="10938955" cy="1216800"/>
      </dsp:txXfrm>
    </dsp:sp>
    <dsp:sp modelId="{AA1B157A-20B1-4A25-8756-745C3DCADDD2}">
      <dsp:nvSpPr>
        <dsp:cNvPr id="0" name=""/>
        <dsp:cNvSpPr/>
      </dsp:nvSpPr>
      <dsp:spPr>
        <a:xfrm>
          <a:off x="0" y="3150475"/>
          <a:ext cx="10938955" cy="12168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err="1"/>
            <a:t>Zaraćene</a:t>
          </a:r>
          <a:r>
            <a:rPr lang="it-IT" sz="2800" kern="1200" dirty="0"/>
            <a:t> </a:t>
          </a:r>
          <a:r>
            <a:rPr lang="it-IT" sz="2800" kern="1200" dirty="0" err="1"/>
            <a:t>vojske</a:t>
          </a:r>
          <a:r>
            <a:rPr lang="it-IT" sz="2800" kern="1200" dirty="0"/>
            <a:t> </a:t>
          </a:r>
          <a:r>
            <a:rPr lang="it-IT" sz="2800" kern="1200" dirty="0" err="1"/>
            <a:t>organizirale</a:t>
          </a:r>
          <a:r>
            <a:rPr lang="it-IT" sz="2800" kern="1200" dirty="0"/>
            <a:t> </a:t>
          </a:r>
          <a:r>
            <a:rPr lang="it-IT" sz="2800" kern="1200" dirty="0" err="1"/>
            <a:t>neprobojne</a:t>
          </a:r>
          <a:r>
            <a:rPr lang="it-IT" sz="2800" kern="1200" dirty="0"/>
            <a:t> </a:t>
          </a:r>
          <a:r>
            <a:rPr lang="it-IT" sz="2800" kern="1200" dirty="0" err="1"/>
            <a:t>obrambene</a:t>
          </a:r>
          <a:r>
            <a:rPr lang="it-IT" sz="2800" kern="1200" dirty="0"/>
            <a:t> </a:t>
          </a:r>
          <a:r>
            <a:rPr lang="it-IT" sz="2800" kern="1200" dirty="0" err="1"/>
            <a:t>crte</a:t>
          </a:r>
          <a:r>
            <a:rPr lang="it-IT" sz="2800" kern="1200" dirty="0"/>
            <a:t> </a:t>
          </a:r>
          <a:r>
            <a:rPr lang="it-IT" sz="2800" kern="1200" dirty="0" err="1"/>
            <a:t>koje</a:t>
          </a:r>
          <a:r>
            <a:rPr lang="it-IT" sz="2800" kern="1200" dirty="0"/>
            <a:t> su se </a:t>
          </a:r>
          <a:r>
            <a:rPr lang="it-IT" sz="2800" kern="1200" dirty="0" err="1"/>
            <a:t>sastojale</a:t>
          </a:r>
          <a:r>
            <a:rPr lang="it-IT" sz="2800" kern="1200" dirty="0"/>
            <a:t> od </a:t>
          </a:r>
          <a:r>
            <a:rPr lang="it-IT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sustava</a:t>
          </a:r>
          <a:r>
            <a:rPr lang="it-IT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rovova</a:t>
          </a:r>
          <a:r>
            <a:rPr lang="it-IT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i </a:t>
          </a:r>
          <a:r>
            <a:rPr lang="it-IT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dobro</a:t>
          </a:r>
          <a:r>
            <a:rPr lang="it-IT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utvrđenih</a:t>
          </a:r>
          <a:r>
            <a:rPr lang="it-IT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položaja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150475"/>
        <a:ext cx="10938955" cy="12168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2ECC7B-849A-4AF0-8CE9-724212ADF2BE}">
      <dsp:nvSpPr>
        <dsp:cNvPr id="0" name=""/>
        <dsp:cNvSpPr/>
      </dsp:nvSpPr>
      <dsp:spPr>
        <a:xfrm>
          <a:off x="0" y="461315"/>
          <a:ext cx="3994951" cy="22815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Pozicijsko ratovanje </a:t>
          </a:r>
          <a:r>
            <a:rPr lang="hr-HR" sz="2800" kern="1200" dirty="0"/>
            <a:t>– ratovanje u kojem svaka strana ukopana u rovove drži svoj položaj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61315"/>
        <a:ext cx="3994951" cy="2281500"/>
      </dsp:txXfrm>
    </dsp:sp>
    <dsp:sp modelId="{60AFED4F-9CE9-42E6-8689-51050BC36C2F}">
      <dsp:nvSpPr>
        <dsp:cNvPr id="0" name=""/>
        <dsp:cNvSpPr/>
      </dsp:nvSpPr>
      <dsp:spPr>
        <a:xfrm>
          <a:off x="0" y="2945116"/>
          <a:ext cx="3994951" cy="228150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b="0" i="0" kern="1200" dirty="0"/>
            <a:t>Tehnološki poboljšana oružja poput </a:t>
          </a:r>
          <a:r>
            <a:rPr lang="hr-HR" sz="24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strojnica i brzometnih topova</a:t>
          </a:r>
          <a:r>
            <a:rPr lang="hr-HR" sz="2400" b="0" i="0" kern="1200" dirty="0"/>
            <a:t>, lako su svladavala pješaštvo u pokušaju proboja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945116"/>
        <a:ext cx="3994951" cy="22815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97D12E-CD5A-48DA-B17B-725C0FC88BF9}">
      <dsp:nvSpPr>
        <dsp:cNvPr id="0" name=""/>
        <dsp:cNvSpPr/>
      </dsp:nvSpPr>
      <dsp:spPr>
        <a:xfrm>
          <a:off x="0" y="198391"/>
          <a:ext cx="10515600" cy="125482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1916. godine:</a:t>
          </a:r>
          <a:endParaRPr lang="en-US" sz="3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98391"/>
        <a:ext cx="10515600" cy="1254825"/>
      </dsp:txXfrm>
    </dsp:sp>
    <dsp:sp modelId="{19FF8DDC-93F4-4E0F-85EC-0AD87BA78051}">
      <dsp:nvSpPr>
        <dsp:cNvPr id="0" name=""/>
        <dsp:cNvSpPr/>
      </dsp:nvSpPr>
      <dsp:spPr>
        <a:xfrm>
          <a:off x="0" y="1548256"/>
          <a:ext cx="10515600" cy="1254825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Bitka kod grada </a:t>
          </a:r>
          <a:r>
            <a:rPr lang="hr-HR" sz="3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Verduna</a:t>
          </a:r>
          <a:r>
            <a:rPr lang="hr-HR" sz="3300" kern="1200" dirty="0"/>
            <a:t>; poginulo oko 700 000 njemačkih i francuskih vojnika</a:t>
          </a:r>
          <a:endParaRPr lang="en-US" sz="3300" kern="1200" dirty="0"/>
        </a:p>
      </dsp:txBody>
      <dsp:txXfrm>
        <a:off x="0" y="1548256"/>
        <a:ext cx="10515600" cy="1254825"/>
      </dsp:txXfrm>
    </dsp:sp>
    <dsp:sp modelId="{E1CEB247-B328-41B9-A19C-BB76F678E9F6}">
      <dsp:nvSpPr>
        <dsp:cNvPr id="0" name=""/>
        <dsp:cNvSpPr/>
      </dsp:nvSpPr>
      <dsp:spPr>
        <a:xfrm>
          <a:off x="0" y="2898121"/>
          <a:ext cx="10515600" cy="125482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just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Bitka na rijeci </a:t>
          </a:r>
          <a:r>
            <a:rPr lang="hr-HR" sz="3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Sommi</a:t>
          </a:r>
          <a:r>
            <a:rPr lang="hr-HR" sz="3300" kern="1200" dirty="0"/>
            <a:t>; britansko-francuska ofenziva; Britanci u jednom danu izgubili 60 000 vojnika</a:t>
          </a:r>
          <a:endParaRPr lang="en-US" sz="3300" kern="1200" dirty="0"/>
        </a:p>
      </dsp:txBody>
      <dsp:txXfrm>
        <a:off x="0" y="2898121"/>
        <a:ext cx="10515600" cy="12548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28A9BD-90D5-43D7-A378-F9D7B62836D9}">
      <dsp:nvSpPr>
        <dsp:cNvPr id="0" name=""/>
        <dsp:cNvSpPr/>
      </dsp:nvSpPr>
      <dsp:spPr>
        <a:xfrm>
          <a:off x="0" y="5679"/>
          <a:ext cx="10515600" cy="1026675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Rat Njemačke i Austro-Ugarske protiv Rusije</a:t>
          </a:r>
          <a:endParaRPr lang="en-US" sz="2700" kern="1200"/>
        </a:p>
      </dsp:txBody>
      <dsp:txXfrm>
        <a:off x="0" y="5679"/>
        <a:ext cx="10515600" cy="1026675"/>
      </dsp:txXfrm>
    </dsp:sp>
    <dsp:sp modelId="{2B437C14-D314-41ED-9FEF-7A8D824B7073}">
      <dsp:nvSpPr>
        <dsp:cNvPr id="0" name=""/>
        <dsp:cNvSpPr/>
      </dsp:nvSpPr>
      <dsp:spPr>
        <a:xfrm>
          <a:off x="0" y="1110114"/>
          <a:ext cx="10515600" cy="1026675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/>
            <a:t>Njemačka ratovala na dva bojišta</a:t>
          </a:r>
          <a:endParaRPr lang="en-US" sz="2700" kern="1200"/>
        </a:p>
      </dsp:txBody>
      <dsp:txXfrm>
        <a:off x="0" y="1110114"/>
        <a:ext cx="10515600" cy="1026675"/>
      </dsp:txXfrm>
    </dsp:sp>
    <dsp:sp modelId="{E0667AC1-01D8-4610-ADCA-557911297C07}">
      <dsp:nvSpPr>
        <dsp:cNvPr id="0" name=""/>
        <dsp:cNvSpPr/>
      </dsp:nvSpPr>
      <dsp:spPr>
        <a:xfrm>
          <a:off x="0" y="2214549"/>
          <a:ext cx="10515600" cy="1026675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/>
            <a:t>Njemačka vojska pobijedila rusku u bitkama kod </a:t>
          </a:r>
          <a:r>
            <a:rPr lang="hr-H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Tannenberga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1914. i </a:t>
          </a:r>
          <a:r>
            <a:rPr lang="hr-HR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Mazurskih</a:t>
          </a: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jezera 1915. godine</a:t>
          </a:r>
          <a:endParaRPr lang="en-US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14549"/>
        <a:ext cx="10515600" cy="1026675"/>
      </dsp:txXfrm>
    </dsp:sp>
    <dsp:sp modelId="{352438D2-D638-4A22-9A44-2FFBF338AD3A}">
      <dsp:nvSpPr>
        <dsp:cNvPr id="0" name=""/>
        <dsp:cNvSpPr/>
      </dsp:nvSpPr>
      <dsp:spPr>
        <a:xfrm>
          <a:off x="0" y="3318984"/>
          <a:ext cx="10515600" cy="1026675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1917. godine </a:t>
          </a:r>
          <a:r>
            <a:rPr lang="hr-HR" sz="2700" kern="1200" dirty="0"/>
            <a:t>– postrojbe Trojnog saveza ostvarile prodor duboko u teritorij Rusije</a:t>
          </a:r>
          <a:endParaRPr lang="en-US" sz="2700" kern="1200" dirty="0"/>
        </a:p>
      </dsp:txBody>
      <dsp:txXfrm>
        <a:off x="0" y="3318984"/>
        <a:ext cx="10515600" cy="102667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D12B6D-5EFE-4ADB-AD29-4C9F3A83FBCF}">
      <dsp:nvSpPr>
        <dsp:cNvPr id="0" name=""/>
        <dsp:cNvSpPr/>
      </dsp:nvSpPr>
      <dsp:spPr>
        <a:xfrm>
          <a:off x="0" y="620928"/>
          <a:ext cx="8021713" cy="14611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/>
            <a:t>Crta razdvajanja zaraćenih strana </a:t>
          </a:r>
          <a:r>
            <a:rPr lang="hr-HR" sz="3600" kern="1200" dirty="0" smtClean="0"/>
            <a:t>– </a:t>
          </a:r>
          <a:r>
            <a:rPr lang="hr-HR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dolina </a:t>
          </a:r>
          <a:r>
            <a:rPr lang="hr-H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rijeke Soče </a:t>
          </a:r>
          <a:endParaRPr lang="en-US" sz="3600" kern="1200" dirty="0"/>
        </a:p>
      </dsp:txBody>
      <dsp:txXfrm>
        <a:off x="0" y="620928"/>
        <a:ext cx="8021713" cy="1461140"/>
      </dsp:txXfrm>
    </dsp:sp>
    <dsp:sp modelId="{365FAEA2-2C04-465C-A284-8210E1F6D474}">
      <dsp:nvSpPr>
        <dsp:cNvPr id="0" name=""/>
        <dsp:cNvSpPr/>
      </dsp:nvSpPr>
      <dsp:spPr>
        <a:xfrm>
          <a:off x="0" y="2269269"/>
          <a:ext cx="8021713" cy="146114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/>
            <a:t>1917. godine austrougarske i njemačke postrojbe ostvarile pobjedu u </a:t>
          </a:r>
          <a:r>
            <a:rPr lang="hr-H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Bitci kod </a:t>
          </a:r>
          <a:r>
            <a:rPr lang="hr-HR" sz="2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Kobarida</a:t>
          </a:r>
          <a:r>
            <a:rPr lang="hr-HR" sz="2800" kern="1200" dirty="0"/>
            <a:t>, potisnuvši talijansku vojsku na zapad</a:t>
          </a:r>
          <a:endParaRPr lang="en-US" sz="2800" kern="1200" dirty="0"/>
        </a:p>
      </dsp:txBody>
      <dsp:txXfrm>
        <a:off x="0" y="2269269"/>
        <a:ext cx="8021713" cy="1461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5FE8805-B7F2-4D13-8292-E55702590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C0F038E-B23A-4FC4-97D8-E557F251A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F8F98B1-46F7-49E0-B276-9FCBB8D4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9519B43-4614-45BB-841F-6BEDF9C2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0FA787B-8B4E-4669-AF6B-7450FC05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4212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8409B3-83AB-4EFD-BD5B-6003AFE6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48B2516-3BE4-4A2E-8987-DB8825835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65A5A4C-1EE0-4D16-AEF9-5ACE081E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1652EE0-341D-40D0-8568-8F263E7B6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E2B90C5-6A15-4F4F-AEEE-DBF9FA79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55925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1930C0E2-0939-46A8-BEF0-E809AB799F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AE30DA3-296A-4B42-B648-7767474A7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2FE3349-A0D8-4355-AAE5-5828D27C9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BA9D49F-B636-4FC0-96FB-84088A5D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B58E33C-AC65-4C09-983A-E1432C588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2020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0FE56D7-76E0-4FEA-B8DF-CC53B1B3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5ACE011-0AE1-404B-A5CF-37890CA59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A953AEA-6C6A-43DF-B2A7-7107841C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989E7A8-912A-41F3-8F98-9C419850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6ED5AC7-4DBB-4005-858B-4BB90744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7932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6F80EC9-7232-4C6F-B11F-66067FBF7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FA5728B-2F0E-47FC-9E54-E1E5F4AE7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043799C-8671-43E8-8345-96106F32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C8F682B-022B-4869-92E6-16DBE9B1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45ACF68-9CC9-420C-BB71-D89624710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03930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04C945-8B55-463B-9878-DCC95F71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45F50081-4163-4A9C-8C9D-CD9F156B9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59FCEF4-1969-4EF1-984C-17FA1CDB1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6F7C6AD-C388-4159-B88D-F8E058D4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32C233A2-9F55-4709-8632-F4708038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C57D7AE-35CF-459A-9DC0-2F6193309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133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3EB3D71-A2B9-4F23-9FA2-6ACE452F4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01CECAD-F485-4EC2-A564-A1C805E7F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A5344DE1-5A3D-419C-AB31-C417068B2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68A988F-5898-4A5A-A5EE-93DD9741A5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571F813-8728-4C80-B629-A862A8B910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0902DB8F-2561-47D9-94B5-751152F2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07AFB75-8569-402E-9BD8-7BF20DA5A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3C2DF738-9A00-4832-9ADE-AF92F90E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1154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C550997-9712-484F-9538-F6EC3EECD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E838087-6886-429B-82CD-56DEEA1B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0D7DCADC-DE1B-4683-93F6-F5616685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EFAB0880-6616-442B-9232-A4EAE259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176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8F80826D-C1F6-4048-9F83-BD36944A5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A6709253-85F7-44CB-B322-AF629353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E97C2B-EFA6-4E9A-BB09-11B7834A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3318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930DE7C-EBD0-4E5E-ABF0-0F3AA301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24CF6C4-BD19-4694-88B8-36BBE9053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374E000-FDF5-420F-A236-A46465EC7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38FF6EBF-D621-4AE0-B131-CDAAFF0A0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292FD0A-2D4C-4245-9356-D65A455ED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A935981-4D5D-4CAB-80DA-4CA90A63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1991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9EFAC87-35B2-40D4-A34E-72C1F3CC0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9CC55AE4-3A36-4028-9E25-A9E243996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24800E3-54CD-4BF9-8FAF-D4B20634E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B597033-88FD-4267-A6DF-C2C00EF41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4BDA5B5-C524-45A1-A98D-B765DEC0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33C8E1F-F256-435D-9A77-4631542F0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6829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E3E9642F-7C38-49CE-9441-99BA46D2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F312D578-47DA-4088-A2CA-D8B588DB9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975FCF5-45EB-43AD-9E95-388A9D003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C9F15-5057-4977-9DDC-5FD366674BC9}" type="datetimeFigureOut">
              <a:rPr lang="hr-HR" smtClean="0"/>
              <a:pPr/>
              <a:t>4.8.2020.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F945559-0289-4968-981D-B77DDB1754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D2B8BCE-98B6-4EE3-93FF-4302085B6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ACE67-CD5A-4E74-9C28-F34EB80532C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977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8e62BoD7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19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ordwall.net/resource/356578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17578"/>
            <a:ext cx="7772400" cy="1151262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hr-HR" sz="4000" b="1" dirty="0">
                <a:solidFill>
                  <a:schemeClr val="tx1"/>
                </a:solidFill>
              </a:rPr>
              <a:t>Rat se širi</a:t>
            </a:r>
            <a:endParaRPr lang="hr-HR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8429F9CF-418B-410F-A9C3-2CAE9F982F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B0B64876-F9E2-494B-A435-6D5D2CFBB651}"/>
              </a:ext>
            </a:extLst>
          </p:cNvPr>
          <p:cNvSpPr txBox="1">
            <a:spLocks/>
          </p:cNvSpPr>
          <p:nvPr/>
        </p:nvSpPr>
        <p:spPr>
          <a:xfrm>
            <a:off x="2785863" y="3645024"/>
            <a:ext cx="64008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Prvi svjetski rat: prve ratne godine</a:t>
            </a:r>
            <a:endParaRPr lang="hr-HR" dirty="0"/>
          </a:p>
        </p:txBody>
      </p:sp>
      <p:pic>
        <p:nvPicPr>
          <p:cNvPr id="6" name="Slika 5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C6780C37-3E48-44C3-A904-3421B633B7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239" y="1847572"/>
            <a:ext cx="1624584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192951C-6F92-45CB-A495-AD80D8664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26137" cy="606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xmlns="" id="{1D18EACE-8F94-4985-AA66-D36E090D2A5B}"/>
              </a:ext>
            </a:extLst>
          </p:cNvPr>
          <p:cNvSpPr/>
          <p:nvPr/>
        </p:nvSpPr>
        <p:spPr>
          <a:xfrm>
            <a:off x="9001125" y="2294231"/>
            <a:ext cx="2914650" cy="3785652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000" dirty="0"/>
              <a:t>U ruskoj je vojsci postojala vojna postrojba sastavljena isključivo od žena. Marija </a:t>
            </a:r>
            <a:r>
              <a:rPr lang="hr-HR" sz="2000" dirty="0" err="1"/>
              <a:t>Bočkareva</a:t>
            </a:r>
            <a:r>
              <a:rPr lang="hr-HR" sz="2000" dirty="0"/>
              <a:t> (na slici: osoba s najviše medalja) zapovijedala je </a:t>
            </a:r>
            <a:r>
              <a:rPr lang="hr-HR" sz="2000" b="1" dirty="0"/>
              <a:t>„Ženskim bataljunom smrti”.</a:t>
            </a:r>
            <a:r>
              <a:rPr lang="hr-HR" sz="2000" dirty="0"/>
              <a:t> Većina vojski nije dopuštala novačenje žena.</a:t>
            </a:r>
            <a:endParaRPr lang="hr-HR" sz="60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FDCE334-7C09-4D1D-A50F-AE4461A57F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C5C74C7-71C5-4D78-B19C-372642FE8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81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, karta&#10;&#10;Opis je automatski generiran">
            <a:extLst>
              <a:ext uri="{FF2B5EF4-FFF2-40B4-BE49-F238E27FC236}">
                <a16:creationId xmlns:a16="http://schemas.microsoft.com/office/drawing/2014/main" xmlns="" id="{E23B489C-BC54-40CC-8690-5CE7481495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8149702" cy="6525146"/>
          </a:xfrm>
          <a:prstGeom prst="rect">
            <a:avLst/>
          </a:prstGeom>
        </p:spPr>
      </p:pic>
      <p:pic>
        <p:nvPicPr>
          <p:cNvPr id="11" name="Slika 10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B5F79438-6D1D-46DC-9A2B-5347D3CC8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91601" y="3457574"/>
            <a:ext cx="1067024" cy="300288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4CA08E7-BE97-4B95-BCEA-67573162C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7278" y="5998980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7ECB7B8-076F-4DEE-92C7-C17ED3936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xmlns="" id="{5873CF50-5DAC-4E53-956D-53691E009C1C}"/>
              </a:ext>
            </a:extLst>
          </p:cNvPr>
          <p:cNvSpPr/>
          <p:nvPr/>
        </p:nvSpPr>
        <p:spPr>
          <a:xfrm>
            <a:off x="8540318" y="719091"/>
            <a:ext cx="3071674" cy="2982897"/>
          </a:xfrm>
          <a:prstGeom prst="wedgeEllipseCallout">
            <a:avLst>
              <a:gd name="adj1" fmla="val 35837"/>
              <a:gd name="adj2" fmla="val 52894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tekst </a:t>
            </a:r>
            <a:r>
              <a:rPr lang="hr-HR" sz="2000" b="1" i="1" dirty="0"/>
              <a:t>Velike bitke</a:t>
            </a:r>
            <a:r>
              <a:rPr lang="hr-HR" sz="2000" b="1" dirty="0"/>
              <a:t> u U/str. 158 – 160 i zatim riješi zadatak 4. u RB/str. 106.</a:t>
            </a:r>
          </a:p>
        </p:txBody>
      </p:sp>
    </p:spTree>
    <p:extLst>
      <p:ext uri="{BB962C8B-B14F-4D97-AF65-F5344CB8AC3E}">
        <p14:creationId xmlns:p14="http://schemas.microsoft.com/office/powerpoint/2010/main" xmlns="" val="145477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1119AD0-A15F-48BA-867E-A72469C5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/>
              <a:t>Zapadno bojište</a:t>
            </a:r>
          </a:p>
        </p:txBody>
      </p:sp>
      <p:graphicFrame>
        <p:nvGraphicFramePr>
          <p:cNvPr id="6" name="Rezervirano mjesto sadržaja 2">
            <a:extLst>
              <a:ext uri="{FF2B5EF4-FFF2-40B4-BE49-F238E27FC236}">
                <a16:creationId xmlns:a16="http://schemas.microsoft.com/office/drawing/2014/main" xmlns="" id="{275ACAA8-32EF-46AC-9D67-F40EBB190A12}"/>
              </a:ext>
            </a:extLst>
          </p:cNvPr>
          <p:cNvGraphicFramePr>
            <a:graphicFrameLocks/>
          </p:cNvGraphicFramePr>
          <p:nvPr/>
        </p:nvGraphicFramePr>
        <p:xfrm>
          <a:off x="637525" y="1393794"/>
          <a:ext cx="10938956" cy="4679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F522822A-F936-40E1-AD0B-B379535863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32FC8D10-517E-4F8B-A4C2-4E6055F563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6434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92A3297C-BA25-4315-BF72-88A78B0A9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7892251" cy="6196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C307F43E-59E4-4901-81D5-D5F3DA2E8C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386" y="5858303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E52A7F55-5AF6-456D-953A-699137F072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graphicFrame>
        <p:nvGraphicFramePr>
          <p:cNvPr id="13" name="Rezervirano mjesto sadržaja 2">
            <a:extLst>
              <a:ext uri="{FF2B5EF4-FFF2-40B4-BE49-F238E27FC236}">
                <a16:creationId xmlns:a16="http://schemas.microsoft.com/office/drawing/2014/main" xmlns="" id="{610ACD76-2A43-4432-85FB-633A8B85184E}"/>
              </a:ext>
            </a:extLst>
          </p:cNvPr>
          <p:cNvGraphicFramePr>
            <a:graphicFrameLocks/>
          </p:cNvGraphicFramePr>
          <p:nvPr/>
        </p:nvGraphicFramePr>
        <p:xfrm>
          <a:off x="8043169" y="621437"/>
          <a:ext cx="3994951" cy="5672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3256142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1E1934D-B08A-41E9-BC39-7D235F9B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629651" cy="6164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D5AD5CC-FA46-4F55-A1B9-3AB264741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647" y="5803595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5C30ACF-55F5-4671-8F0A-09EECD0D56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678462B5-11C5-4639-AED0-58A4A618B6E6}"/>
              </a:ext>
            </a:extLst>
          </p:cNvPr>
          <p:cNvSpPr/>
          <p:nvPr/>
        </p:nvSpPr>
        <p:spPr>
          <a:xfrm>
            <a:off x="8973197" y="1651247"/>
            <a:ext cx="2621040" cy="4524315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Britanski vojnici u rovu 1916. godine. Nehigijenski uvjeti, uši, štakori, slaba hrana, nedostatak sna samo su neki od velikih problema s kojima su se suočavali vojnici u rovovima.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337433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CA400C-4B06-49AB-8A9D-3EE49CE9B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/>
              <a:t>Zapadno bojište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76E4A4A3-6898-455C-B8A4-59329C7F43B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2BFD19A8-DA45-4D4B-A4F1-21796FAA09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B7F7CDA-B3FC-4FCB-9BDB-BCE53A41F7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634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5C30ACF-55F5-4671-8F0A-09EECD0D5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678462B5-11C5-4639-AED0-58A4A618B6E6}"/>
              </a:ext>
            </a:extLst>
          </p:cNvPr>
          <p:cNvSpPr/>
          <p:nvPr/>
        </p:nvSpPr>
        <p:spPr>
          <a:xfrm>
            <a:off x="8888768" y="3868444"/>
            <a:ext cx="2883022" cy="2308324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Pokušaji proboja značili su smrt za golem broj vojnika. </a:t>
            </a:r>
            <a:r>
              <a:rPr lang="hr-HR" sz="2400" dirty="0">
                <a:hlinkClick r:id="rId3"/>
              </a:rPr>
              <a:t>Bitka na rijeci </a:t>
            </a:r>
            <a:r>
              <a:rPr lang="hr-HR" sz="2400" dirty="0" err="1">
                <a:hlinkClick r:id="rId3"/>
              </a:rPr>
              <a:t>Sommi</a:t>
            </a:r>
            <a:r>
              <a:rPr lang="hr-HR" sz="2400" dirty="0">
                <a:hlinkClick r:id="rId3"/>
              </a:rPr>
              <a:t> 1916. godine.</a:t>
            </a:r>
            <a:r>
              <a:rPr lang="hr-HR" sz="2400" dirty="0"/>
              <a:t>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D5AD5CC-FA46-4F55-A1B9-3AB2647417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834857"/>
            <a:ext cx="2804862" cy="1402431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65BCA068-30A0-4072-B656-F5107F576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34400" cy="6200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515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86E1E01-3E29-48EB-800E-24EB94059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hr-HR" sz="5400" b="1" dirty="0"/>
              <a:t>Istočno bojište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5E9F874-A2E8-4368-A02E-6D34388405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213038A-E9C4-4A89-8A17-A7209BDF11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277F374-4E18-40F7-8031-01330D8A93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4803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B188192C-7911-45D4-94B5-6D029E8250B7}"/>
              </a:ext>
            </a:extLst>
          </p:cNvPr>
          <p:cNvGraphicFramePr>
            <a:graphicFrameLocks/>
          </p:cNvGraphicFramePr>
          <p:nvPr/>
        </p:nvGraphicFramePr>
        <p:xfrm>
          <a:off x="314419" y="1641967"/>
          <a:ext cx="80217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Naslov 8">
            <a:extLst>
              <a:ext uri="{FF2B5EF4-FFF2-40B4-BE49-F238E27FC236}">
                <a16:creationId xmlns:a16="http://schemas.microsoft.com/office/drawing/2014/main" xmlns="" id="{55F3F79D-F87F-4752-94CB-E2597081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/>
              <a:t>Talijansko bojište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0197BA3-88D9-4C9E-AD00-76962C3895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E42E8A5-2848-4D4D-91F1-C360EA7885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pic>
        <p:nvPicPr>
          <p:cNvPr id="6" name="Slika 5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73CEBDB0-0020-4132-A752-266A6133F0F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950602" y="3693111"/>
            <a:ext cx="1008990" cy="2839558"/>
          </a:xfrm>
          <a:prstGeom prst="rect">
            <a:avLst/>
          </a:prstGeom>
        </p:spPr>
      </p:pic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xmlns="" id="{703E61E5-8083-4FFA-B31B-B4529073F49A}"/>
              </a:ext>
            </a:extLst>
          </p:cNvPr>
          <p:cNvSpPr/>
          <p:nvPr/>
        </p:nvSpPr>
        <p:spPr>
          <a:xfrm>
            <a:off x="8575827" y="1225119"/>
            <a:ext cx="3409025" cy="2388093"/>
          </a:xfrm>
          <a:prstGeom prst="wedgeEllipseCallout">
            <a:avLst>
              <a:gd name="adj1" fmla="val 29022"/>
              <a:gd name="adj2" fmla="val 59528"/>
            </a:avLst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Prisjeti se, zašto je Italija ušla u rat na stranu Antante?</a:t>
            </a:r>
          </a:p>
        </p:txBody>
      </p:sp>
    </p:spTree>
    <p:extLst>
      <p:ext uri="{BB962C8B-B14F-4D97-AF65-F5344CB8AC3E}">
        <p14:creationId xmlns:p14="http://schemas.microsoft.com/office/powerpoint/2010/main" xmlns="" val="348488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Rezervirano mjesto sadržaja 2">
            <a:extLst>
              <a:ext uri="{FF2B5EF4-FFF2-40B4-BE49-F238E27FC236}">
                <a16:creationId xmlns:a16="http://schemas.microsoft.com/office/drawing/2014/main" xmlns="" id="{B188192C-7911-45D4-94B5-6D029E8250B7}"/>
              </a:ext>
            </a:extLst>
          </p:cNvPr>
          <p:cNvGraphicFramePr>
            <a:graphicFrameLocks/>
          </p:cNvGraphicFramePr>
          <p:nvPr/>
        </p:nvGraphicFramePr>
        <p:xfrm>
          <a:off x="634014" y="1482570"/>
          <a:ext cx="10605116" cy="4652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Naslov 8">
            <a:extLst>
              <a:ext uri="{FF2B5EF4-FFF2-40B4-BE49-F238E27FC236}">
                <a16:creationId xmlns:a16="http://schemas.microsoft.com/office/drawing/2014/main" xmlns="" id="{55F3F79D-F87F-4752-94CB-E2597081E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5400" b="1" dirty="0"/>
              <a:t>Balkansko bojište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00197BA3-88D9-4C9E-AD00-76962C3895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DE42E8A5-2848-4D4D-91F1-C360EA7885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382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76315816-E6C6-42B3-9B75-AB39C9D323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0002" y="1950868"/>
            <a:ext cx="1624584" cy="4572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42D564E-B289-471E-B173-117D118EE2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EB625C37-F1E3-46EC-8B9A-53A7F0FC88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8" name="Oblačić za govor: ovalni 7">
            <a:extLst>
              <a:ext uri="{FF2B5EF4-FFF2-40B4-BE49-F238E27FC236}">
                <a16:creationId xmlns:a16="http://schemas.microsoft.com/office/drawing/2014/main" xmlns="" id="{FD12BF0D-3D46-4E51-8A64-82F23E977669}"/>
              </a:ext>
            </a:extLst>
          </p:cNvPr>
          <p:cNvSpPr/>
          <p:nvPr/>
        </p:nvSpPr>
        <p:spPr>
          <a:xfrm>
            <a:off x="5328572" y="985421"/>
            <a:ext cx="5466674" cy="4057095"/>
          </a:xfrm>
          <a:prstGeom prst="wedgeEllipseCallout">
            <a:avLst>
              <a:gd name="adj1" fmla="val -70040"/>
              <a:gd name="adj2" fmla="val -896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Što je militarizam, a što pacifizam? Koji su uzroci Prvog svjetskog rata? Objasni atentat u Sarajevu kao povod za rat. </a:t>
            </a:r>
            <a:endParaRPr lang="hr-HR" sz="2800" b="1" dirty="0"/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xmlns="" id="{2F9B1436-A103-4FAE-A44E-27CCE0C47EB4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332616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Prisjetimo se!</a:t>
            </a:r>
          </a:p>
        </p:txBody>
      </p:sp>
    </p:spTree>
    <p:extLst>
      <p:ext uri="{BB962C8B-B14F-4D97-AF65-F5344CB8AC3E}">
        <p14:creationId xmlns:p14="http://schemas.microsoft.com/office/powerpoint/2010/main" xmlns="" val="333678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85" y="1767089"/>
            <a:ext cx="3250890" cy="1127032"/>
          </a:xfrm>
        </p:spPr>
        <p:txBody>
          <a:bodyPr>
            <a:normAutofit/>
          </a:bodyPr>
          <a:lstStyle/>
          <a:p>
            <a:r>
              <a:rPr lang="fi-FI" dirty="0">
                <a:hlinkClick r:id="rId4"/>
              </a:rPr>
              <a:t>Prvi svjetski rat: rat se širi</a:t>
            </a:r>
            <a:r>
              <a:rPr lang="hr-HR" dirty="0"/>
              <a:t> 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093ACAB7-278F-4963-9068-A81C9A216B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" y="3181350"/>
            <a:ext cx="3196059" cy="319605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9A39BFE-DC7E-496E-9407-124F58F285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0296" y="1533524"/>
            <a:ext cx="8555503" cy="446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191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xmlns="" id="{7E4D85C1-CE75-41C5-97D0-7390D390273E}"/>
              </a:ext>
            </a:extLst>
          </p:cNvPr>
          <p:cNvSpPr txBox="1">
            <a:spLocks/>
          </p:cNvSpPr>
          <p:nvPr/>
        </p:nvSpPr>
        <p:spPr>
          <a:xfrm>
            <a:off x="609600" y="274638"/>
            <a:ext cx="296612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Ponovimo!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5B1D0BC-7B4B-4837-9156-647922227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291D4E87-9D09-4819-AE5A-A83647CAC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DA7E7A7-D22F-4EE6-90A8-27642DF77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885" y="1767089"/>
            <a:ext cx="9322754" cy="395900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 Opiši </a:t>
            </a:r>
            <a:r>
              <a:rPr lang="hr-HR" sz="3200" dirty="0"/>
              <a:t>život vojnika u rovovima.</a:t>
            </a:r>
          </a:p>
          <a:p>
            <a:r>
              <a:rPr lang="hr-HR" sz="3200" dirty="0" smtClean="0"/>
              <a:t> Koji </a:t>
            </a:r>
            <a:r>
              <a:rPr lang="hr-HR" sz="3200" dirty="0"/>
              <a:t>je savez imao više uspjeha u prvim godinama rata?</a:t>
            </a:r>
          </a:p>
          <a:p>
            <a:r>
              <a:rPr lang="hr-HR" sz="3200" smtClean="0"/>
              <a:t> Prouči </a:t>
            </a:r>
            <a:r>
              <a:rPr lang="hr-HR" sz="3200" dirty="0"/>
              <a:t>zemljovid zaraćenih stana u Prvom svjetskom ratu. Koje su prednosti geografskog položaja država Antante?</a:t>
            </a:r>
          </a:p>
        </p:txBody>
      </p:sp>
    </p:spTree>
    <p:extLst>
      <p:ext uri="{BB962C8B-B14F-4D97-AF65-F5344CB8AC3E}">
        <p14:creationId xmlns:p14="http://schemas.microsoft.com/office/powerpoint/2010/main" xmlns="" val="85216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B5F79438-6D1D-46DC-9A2B-5347D3CC8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91601" y="3457574"/>
            <a:ext cx="1067024" cy="300288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4CA08E7-BE97-4B95-BCEA-67573162C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7ECB7B8-076F-4DEE-92C7-C17ED3936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xmlns="" id="{5873CF50-5DAC-4E53-956D-53691E009C1C}"/>
              </a:ext>
            </a:extLst>
          </p:cNvPr>
          <p:cNvSpPr/>
          <p:nvPr/>
        </p:nvSpPr>
        <p:spPr>
          <a:xfrm>
            <a:off x="8495931" y="1136342"/>
            <a:ext cx="2823098" cy="2574524"/>
          </a:xfrm>
          <a:prstGeom prst="wedgeEllipseCallout">
            <a:avLst>
              <a:gd name="adj1" fmla="val 41039"/>
              <a:gd name="adj2" fmla="val 49025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U tablicu upiši koje države su bile članice Trojnog saveza, a koje Antante.</a:t>
            </a:r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xmlns="" id="{74DE2509-9A4D-4D06-B8B3-4826D849E0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6394703"/>
              </p:ext>
            </p:extLst>
          </p:nvPr>
        </p:nvGraphicFramePr>
        <p:xfrm>
          <a:off x="78913" y="266906"/>
          <a:ext cx="773343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" name="Slika 9" descr="Slika na kojoj se prikazuje odjeća, haljina, nošenje&#10;&#10;Opis je automatski generiran">
            <a:extLst>
              <a:ext uri="{FF2B5EF4-FFF2-40B4-BE49-F238E27FC236}">
                <a16:creationId xmlns:a16="http://schemas.microsoft.com/office/drawing/2014/main" xmlns="" id="{D4F8FD51-19AA-4865-8D82-63368B500B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4654" y="4083727"/>
            <a:ext cx="891683" cy="2607261"/>
          </a:xfrm>
          <a:prstGeom prst="rect">
            <a:avLst/>
          </a:prstGeom>
        </p:spPr>
      </p:pic>
      <p:sp>
        <p:nvSpPr>
          <p:cNvPr id="13" name="Oblačić za govor: ovalni 12">
            <a:extLst>
              <a:ext uri="{FF2B5EF4-FFF2-40B4-BE49-F238E27FC236}">
                <a16:creationId xmlns:a16="http://schemas.microsoft.com/office/drawing/2014/main" xmlns="" id="{CB4EBE96-75D6-49E6-9B5C-C2ADC26E25E8}"/>
              </a:ext>
            </a:extLst>
          </p:cNvPr>
          <p:cNvSpPr/>
          <p:nvPr/>
        </p:nvSpPr>
        <p:spPr>
          <a:xfrm>
            <a:off x="8018410" y="619760"/>
            <a:ext cx="3970390" cy="3639746"/>
          </a:xfrm>
          <a:prstGeom prst="wedgeEllipseCallout">
            <a:avLst>
              <a:gd name="adj1" fmla="val -30435"/>
              <a:gd name="adj2" fmla="val 54913"/>
            </a:avLst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Pročitaj tekst </a:t>
            </a:r>
            <a:r>
              <a:rPr lang="hr-HR" sz="2000" b="1" i="1" dirty="0"/>
              <a:t>Rat se širi</a:t>
            </a:r>
            <a:r>
              <a:rPr lang="hr-HR" sz="2000" b="1" dirty="0"/>
              <a:t> u U/str. 158. Zatim dopiši države koje su se priključile određenom savezu, ukratko objasni Londonski ugovor te napiši definiciju mobilizacije.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7827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3EB59F9-01A5-4B19-9493-472D0E23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4699" cy="6302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vostruki val 4">
            <a:extLst>
              <a:ext uri="{FF2B5EF4-FFF2-40B4-BE49-F238E27FC236}">
                <a16:creationId xmlns:a16="http://schemas.microsoft.com/office/drawing/2014/main" xmlns="" id="{3C7462E0-D0DC-414F-A9E8-CB36FA1FA72F}"/>
              </a:ext>
            </a:extLst>
          </p:cNvPr>
          <p:cNvSpPr/>
          <p:nvPr/>
        </p:nvSpPr>
        <p:spPr>
          <a:xfrm>
            <a:off x="7386868" y="2210632"/>
            <a:ext cx="4457699" cy="1238250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Rusija provela mobilizaciju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4CA08E7-BE97-4B95-BCEA-67573162C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0386" y="5897381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7ECB7B8-076F-4DEE-92C7-C17ED3936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Dvostruki val 9">
            <a:extLst>
              <a:ext uri="{FF2B5EF4-FFF2-40B4-BE49-F238E27FC236}">
                <a16:creationId xmlns:a16="http://schemas.microsoft.com/office/drawing/2014/main" xmlns="" id="{3A6970CE-3064-4847-B992-A14EE61AC5F3}"/>
              </a:ext>
            </a:extLst>
          </p:cNvPr>
          <p:cNvSpPr/>
          <p:nvPr/>
        </p:nvSpPr>
        <p:spPr>
          <a:xfrm>
            <a:off x="7379471" y="3552641"/>
            <a:ext cx="4457699" cy="1238250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Njemačka objavila rat Rusiji i Francuskoj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vostruki val 10">
            <a:extLst>
              <a:ext uri="{FF2B5EF4-FFF2-40B4-BE49-F238E27FC236}">
                <a16:creationId xmlns:a16="http://schemas.microsoft.com/office/drawing/2014/main" xmlns="" id="{BD6497BB-FD2D-4617-AF5F-E69B560EE006}"/>
              </a:ext>
            </a:extLst>
          </p:cNvPr>
          <p:cNvSpPr/>
          <p:nvPr/>
        </p:nvSpPr>
        <p:spPr>
          <a:xfrm>
            <a:off x="7368465" y="825624"/>
            <a:ext cx="4531589" cy="1322772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Austro-Ugarska 28. srpnja 1914. godine objavila Srbiji rat – počeo Prvi svjetski rat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xmlns="" id="{E7E0DB45-B262-494F-BF6B-DAA83BDEBCAB}"/>
              </a:ext>
            </a:extLst>
          </p:cNvPr>
          <p:cNvGrpSpPr/>
          <p:nvPr/>
        </p:nvGrpSpPr>
        <p:grpSpPr>
          <a:xfrm>
            <a:off x="7474998" y="4953740"/>
            <a:ext cx="4279037" cy="1589102"/>
            <a:chOff x="0" y="16354"/>
            <a:chExt cx="10515600" cy="1003860"/>
          </a:xfrm>
        </p:grpSpPr>
        <p:sp>
          <p:nvSpPr>
            <p:cNvPr id="13" name="Pravokutnik: zaobljeni kutovi 12">
              <a:extLst>
                <a:ext uri="{FF2B5EF4-FFF2-40B4-BE49-F238E27FC236}">
                  <a16:creationId xmlns:a16="http://schemas.microsoft.com/office/drawing/2014/main" xmlns="" id="{C8230496-77D3-4F8A-B143-E31209A9B02C}"/>
                </a:ext>
              </a:extLst>
            </p:cNvPr>
            <p:cNvSpPr/>
            <p:nvPr/>
          </p:nvSpPr>
          <p:spPr>
            <a:xfrm>
              <a:off x="0" y="16354"/>
              <a:ext cx="10515600" cy="10038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avokutnik: zaobljeni kutovi 4">
              <a:extLst>
                <a:ext uri="{FF2B5EF4-FFF2-40B4-BE49-F238E27FC236}">
                  <a16:creationId xmlns:a16="http://schemas.microsoft.com/office/drawing/2014/main" xmlns="" id="{996D28F6-7522-4E09-8C5B-15115EE5AD68}"/>
                </a:ext>
              </a:extLst>
            </p:cNvPr>
            <p:cNvSpPr txBox="1"/>
            <p:nvPr/>
          </p:nvSpPr>
          <p:spPr>
            <a:xfrm>
              <a:off x="49004" y="65358"/>
              <a:ext cx="10417592" cy="90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6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Mobilizacija</a:t>
              </a:r>
              <a:r>
                <a:rPr lang="hr-HR" sz="2600" kern="1200" dirty="0"/>
                <a:t> – preobrazba oružanih snaga iz mirnodopskog u ratno stanje</a:t>
              </a:r>
              <a:endParaRPr lang="en-U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202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3EB59F9-01A5-4B19-9493-472D0E23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24699" cy="6302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vostruki val 4">
            <a:extLst>
              <a:ext uri="{FF2B5EF4-FFF2-40B4-BE49-F238E27FC236}">
                <a16:creationId xmlns:a16="http://schemas.microsoft.com/office/drawing/2014/main" xmlns="" id="{3C7462E0-D0DC-414F-A9E8-CB36FA1FA72F}"/>
              </a:ext>
            </a:extLst>
          </p:cNvPr>
          <p:cNvSpPr/>
          <p:nvPr/>
        </p:nvSpPr>
        <p:spPr>
          <a:xfrm>
            <a:off x="7386868" y="2210632"/>
            <a:ext cx="4457699" cy="1238250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Ujedinjeno Kraljevstvo objavilo rat Njemačkoj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4CA08E7-BE97-4B95-BCEA-67573162C6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8202" y="5897380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7ECB7B8-076F-4DEE-92C7-C17ED39367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Dvostruki val 9">
            <a:extLst>
              <a:ext uri="{FF2B5EF4-FFF2-40B4-BE49-F238E27FC236}">
                <a16:creationId xmlns:a16="http://schemas.microsoft.com/office/drawing/2014/main" xmlns="" id="{3A6970CE-3064-4847-B992-A14EE61AC5F3}"/>
              </a:ext>
            </a:extLst>
          </p:cNvPr>
          <p:cNvSpPr/>
          <p:nvPr/>
        </p:nvSpPr>
        <p:spPr>
          <a:xfrm>
            <a:off x="7379471" y="3552641"/>
            <a:ext cx="4457699" cy="1238250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Austro-Ugarska objavila rat Rusiji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vostruki val 10">
            <a:extLst>
              <a:ext uri="{FF2B5EF4-FFF2-40B4-BE49-F238E27FC236}">
                <a16:creationId xmlns:a16="http://schemas.microsoft.com/office/drawing/2014/main" xmlns="" id="{BD6497BB-FD2D-4617-AF5F-E69B560EE006}"/>
              </a:ext>
            </a:extLst>
          </p:cNvPr>
          <p:cNvSpPr/>
          <p:nvPr/>
        </p:nvSpPr>
        <p:spPr>
          <a:xfrm>
            <a:off x="7368465" y="825624"/>
            <a:ext cx="4531589" cy="1322772"/>
          </a:xfrm>
          <a:prstGeom prst="doubleWave">
            <a:avLst/>
          </a:prstGeom>
          <a:ln w="19050">
            <a:solidFill>
              <a:schemeClr val="accent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Njemačka okupirala neutralnu Belgiju</a:t>
            </a: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xmlns="" id="{C9E4AB5A-788F-4E1B-9AB9-6F88F4B50F6E}"/>
              </a:ext>
            </a:extLst>
          </p:cNvPr>
          <p:cNvGrpSpPr/>
          <p:nvPr/>
        </p:nvGrpSpPr>
        <p:grpSpPr>
          <a:xfrm>
            <a:off x="7474998" y="4953740"/>
            <a:ext cx="4279037" cy="1589102"/>
            <a:chOff x="0" y="16354"/>
            <a:chExt cx="10515600" cy="1003860"/>
          </a:xfrm>
        </p:grpSpPr>
        <p:sp>
          <p:nvSpPr>
            <p:cNvPr id="17" name="Pravokutnik: zaobljeni kutovi 16">
              <a:extLst>
                <a:ext uri="{FF2B5EF4-FFF2-40B4-BE49-F238E27FC236}">
                  <a16:creationId xmlns:a16="http://schemas.microsoft.com/office/drawing/2014/main" xmlns="" id="{93332B47-F774-496D-B890-E88906D30C16}"/>
                </a:ext>
              </a:extLst>
            </p:cNvPr>
            <p:cNvSpPr/>
            <p:nvPr/>
          </p:nvSpPr>
          <p:spPr>
            <a:xfrm>
              <a:off x="0" y="16354"/>
              <a:ext cx="10515600" cy="100386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ravokutnik: zaobljeni kutovi 4">
              <a:extLst>
                <a:ext uri="{FF2B5EF4-FFF2-40B4-BE49-F238E27FC236}">
                  <a16:creationId xmlns:a16="http://schemas.microsoft.com/office/drawing/2014/main" xmlns="" id="{042B0CB5-E1B7-4D97-9B2D-BE8C7868B941}"/>
                </a:ext>
              </a:extLst>
            </p:cNvPr>
            <p:cNvSpPr txBox="1"/>
            <p:nvPr/>
          </p:nvSpPr>
          <p:spPr>
            <a:xfrm>
              <a:off x="49004" y="65358"/>
              <a:ext cx="10417592" cy="905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r-HR" sz="2600" kern="1200" dirty="0"/>
                <a:t>Lančanom reakcijom lokalni sukob prerastao u rat svjetskih razmjera</a:t>
              </a:r>
              <a:endParaRPr lang="en-US" sz="2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5312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DAFE9E5-4512-4D09-BEBB-50AB99E3A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7333917"/>
              </p:ext>
            </p:extLst>
          </p:nvPr>
        </p:nvGraphicFramePr>
        <p:xfrm>
          <a:off x="735182" y="714283"/>
          <a:ext cx="10451330" cy="521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3D6C6E6-D9B2-4105-A4B7-1C72BFE403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990F9CC-5DB0-4A9D-B48E-AB3CE33A90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502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 descr="Slika na kojoj se prikazuje odjeća, nošenje, stajanje&#10;&#10;Opis je automatski generiran">
            <a:extLst>
              <a:ext uri="{FF2B5EF4-FFF2-40B4-BE49-F238E27FC236}">
                <a16:creationId xmlns:a16="http://schemas.microsoft.com/office/drawing/2014/main" xmlns="" id="{B5F79438-6D1D-46DC-9A2B-5347D3CC8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91601" y="3457574"/>
            <a:ext cx="1067024" cy="300288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3EB59F9-01A5-4B19-9493-472D0E23E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8466" cy="6241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A4CA08E7-BE97-4B95-BCEA-67573162C6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1648" y="5834857"/>
            <a:ext cx="2804862" cy="140243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37ECB7B8-076F-4DEE-92C7-C17ED39367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2" name="Oblačić za govor: ovalni 11">
            <a:extLst>
              <a:ext uri="{FF2B5EF4-FFF2-40B4-BE49-F238E27FC236}">
                <a16:creationId xmlns:a16="http://schemas.microsoft.com/office/drawing/2014/main" xmlns="" id="{5873CF50-5DAC-4E53-956D-53691E009C1C}"/>
              </a:ext>
            </a:extLst>
          </p:cNvPr>
          <p:cNvSpPr/>
          <p:nvPr/>
        </p:nvSpPr>
        <p:spPr>
          <a:xfrm>
            <a:off x="8495931" y="1136342"/>
            <a:ext cx="2823098" cy="2574524"/>
          </a:xfrm>
          <a:prstGeom prst="wedgeEllipseCallout">
            <a:avLst>
              <a:gd name="adj1" fmla="val 41039"/>
              <a:gd name="adj2" fmla="val 49025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b="1" dirty="0"/>
              <a:t>Pogledaj kako je na zemljovidu označena Italija. Što misliš zašto?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903D8F7D-A829-4F97-9C97-1EA4081894B3}"/>
              </a:ext>
            </a:extLst>
          </p:cNvPr>
          <p:cNvSpPr/>
          <p:nvPr/>
        </p:nvSpPr>
        <p:spPr>
          <a:xfrm>
            <a:off x="7588281" y="4589756"/>
            <a:ext cx="2026235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/>
              <a:t>Europa u Prvom svjetskom ratu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304605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EDAFE9E5-4512-4D09-BEBB-50AB99E3AE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03172715"/>
              </p:ext>
            </p:extLst>
          </p:nvPr>
        </p:nvGraphicFramePr>
        <p:xfrm>
          <a:off x="735182" y="714283"/>
          <a:ext cx="10451330" cy="521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73D6C6E6-D9B2-4105-A4B7-1C72BFE403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990F9CC-5DB0-4A9D-B48E-AB3CE33A90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506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6C4028FD-8BAA-4A19-BFDE-594D991B75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xmlns="" id="{3B9F9D0F-323D-465F-962C-ECC4956408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28652107"/>
              </p:ext>
            </p:extLst>
          </p:nvPr>
        </p:nvGraphicFramePr>
        <p:xfrm>
          <a:off x="5010242" y="115503"/>
          <a:ext cx="6960093" cy="5608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87B6663-4EC7-431A-BC11-E0F63DF20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1936506-AD83-46CC-871E-57F067DE89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BB9A20F4-2526-4380-BB21-9F99086A53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8448" y="90065"/>
            <a:ext cx="1937467" cy="492925"/>
          </a:xfrm>
          <a:prstGeom prst="rect">
            <a:avLst/>
          </a:prstGeom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xmlns="" id="{D31817AE-2507-4A6C-9A54-1C92CF8438B0}"/>
              </a:ext>
            </a:extLst>
          </p:cNvPr>
          <p:cNvSpPr/>
          <p:nvPr/>
        </p:nvSpPr>
        <p:spPr>
          <a:xfrm>
            <a:off x="5086350" y="5180306"/>
            <a:ext cx="5457825" cy="923330"/>
          </a:xfrm>
          <a:prstGeom prst="rect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r-HR" dirty="0"/>
              <a:t>Ministar rata Herbert </a:t>
            </a:r>
            <a:r>
              <a:rPr lang="hr-HR" dirty="0" err="1"/>
              <a:t>Kitchener</a:t>
            </a:r>
            <a:r>
              <a:rPr lang="hr-HR" dirty="0"/>
              <a:t> 1914. godine poziva Britance da se dobrovoljno prijave u vojsku riječima: „Tvoja zemlja treba TEBE.”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xmlns="" val="25232546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623</Words>
  <Application>Microsoft Office PowerPoint</Application>
  <PresentationFormat>Custom</PresentationFormat>
  <Paragraphs>62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Tema sustava Office</vt:lpstr>
      <vt:lpstr>Rat se širi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Zapadno bojište</vt:lpstr>
      <vt:lpstr>Slide 13</vt:lpstr>
      <vt:lpstr>Slide 14</vt:lpstr>
      <vt:lpstr>Zapadno bojište</vt:lpstr>
      <vt:lpstr>Slide 16</vt:lpstr>
      <vt:lpstr>Istočno bojište</vt:lpstr>
      <vt:lpstr>Talijansko bojište</vt:lpstr>
      <vt:lpstr>Balkansko bojište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 se širi</dc:title>
  <dc:creator>Maja Juratovac</dc:creator>
  <cp:lastModifiedBy>dvukelic</cp:lastModifiedBy>
  <cp:revision>14</cp:revision>
  <dcterms:created xsi:type="dcterms:W3CDTF">2020-08-01T08:54:44Z</dcterms:created>
  <dcterms:modified xsi:type="dcterms:W3CDTF">2020-08-04T09:31:59Z</dcterms:modified>
</cp:coreProperties>
</file>